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838199" y="291090"/>
            <a:ext cx="10515599" cy="9326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1" lang="en-US" sz="5400">
                <a:latin typeface="Times New Roman"/>
                <a:ea typeface="Times New Roman"/>
                <a:cs typeface="Times New Roman"/>
                <a:sym typeface="Times New Roman"/>
              </a:rPr>
              <a:t>Stef York Times</a:t>
            </a:r>
            <a:endParaRPr b="1" sz="5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838199" y="1335726"/>
            <a:ext cx="10515599" cy="420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entury"/>
                <a:ea typeface="Century"/>
                <a:cs typeface="Century"/>
                <a:sym typeface="Century"/>
              </a:rPr>
              <a:t>Journal for Stefanini members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&#10;&#10;Description automatically generated"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756580"/>
            <a:ext cx="10515599" cy="2655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91" name="Google Shape;91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4683" y="722806"/>
            <a:ext cx="3437086" cy="34083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92" name="Google Shape;9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57937" y="6379675"/>
            <a:ext cx="1328467" cy="34043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838199" y="334222"/>
            <a:ext cx="10515599" cy="443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55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Stef York Times</a:t>
            </a:r>
            <a:endParaRPr b="1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454326" y="1820174"/>
            <a:ext cx="75885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Estou extremamente feliz de entrar em uma das consultoras de Ti do mundo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Quando entrei na empresa não tinha noção do quão tradicional a empresa é no mercado e após descobrir toda sua história e importância, me sinto realizado por no meu início de carreira poder por a Stefanini como primeira experiência na área.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Meu primeiro dia de trabalho foi tranquilo, apenas reuniões de alinhamento e afins, durante a semana conheci minha equipe e fui mais uma vez surpreendido pela empresa, pelo fato de ter sido alocado como Desenvolvedor/Consultor SAP ABAP.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enquanto nada deixou a desejar, continuo satisfeito e engajado a dar o meu melhor a cada dia, com foco sempre na efetivação e também aproveitar todo o conhecimento que vou obter como Desenvolvedor ABAP, que é uma linguagem tão valiosa para o mercado tradicional de tecnologia.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454326" y="1316964"/>
            <a:ext cx="452599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Início da jornada do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estagiário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7772401" y="6349042"/>
            <a:ext cx="34476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Walderley Neto - 01212038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8232476" y="4364966"/>
            <a:ext cx="396527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Espero poder me desenvolver cada vez mais, absorver tudo sobre a área e fazer muito networking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838200" y="1006116"/>
            <a:ext cx="3427563" cy="5372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/>
              <a:t>Achei muito interessante o desenvolvimento da Stefanini com os seus funcionários, pois eles possuem diversos cursos para com que seus funcionários possam estar fazendo e aprendendo cada vez mais como cada matéria e jornada funciona.E como incentivo, eles colocam as Stefcoins para você poder trocar por prêmios com o decorrer dos cursos que você for fazendo. </a:t>
            </a:r>
            <a:endParaRPr sz="2000"/>
          </a:p>
        </p:txBody>
      </p:sp>
      <p:pic>
        <p:nvPicPr>
          <p:cNvPr descr="Logo&#10;&#10;Description automatically generated"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7937" y="6379675"/>
            <a:ext cx="1328467" cy="340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838199" y="334222"/>
            <a:ext cx="10515599" cy="443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55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Stef York Times - Célula 37</a:t>
            </a:r>
            <a:endParaRPr b="1"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4523118" y="1000664"/>
            <a:ext cx="34476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to add text</a:t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8218099" y="1000663"/>
            <a:ext cx="34476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to add text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838200" y="1006116"/>
            <a:ext cx="3427563" cy="5372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Logo&#10;&#10;Description automatically generated" id="112" name="Google Shape;1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7937" y="6379675"/>
            <a:ext cx="1328467" cy="34043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838199" y="334222"/>
            <a:ext cx="10515599" cy="443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55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Stef York Times</a:t>
            </a:r>
            <a:endParaRPr b="1"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4523118" y="1000664"/>
            <a:ext cx="34476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to add text</a:t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8218099" y="1000663"/>
            <a:ext cx="34476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to add text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838200" y="1006116"/>
            <a:ext cx="3427563" cy="5372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Logo&#10;&#10;Description automatically generated" id="121" name="Google Shape;1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7937" y="6379675"/>
            <a:ext cx="1328467" cy="340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838199" y="334222"/>
            <a:ext cx="10515599" cy="443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55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Stef York Times</a:t>
            </a:r>
            <a:endParaRPr b="1"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4523118" y="1000664"/>
            <a:ext cx="34476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to add text</a:t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8218099" y="1000663"/>
            <a:ext cx="34476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to add text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