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04bf4b3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04bf4b3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04bf4b3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04bf4b3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04bf4b3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04bf4b3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04bf4b32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04bf4b3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04bf4b3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04bf4b3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04bf4b3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04bf4b3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b0acb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b0acb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b0acb7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b0acb7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b0acb7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eb0acb7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b0acb7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b0acb7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81ded7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81ded7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b0acb7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b0acb7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b0acb7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b0acb7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d76db05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d76db05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d76db05e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d76db05e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04bf4b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04bf4b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1ab4f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1ab4f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4bf4b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4bf4b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04bf4b3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04bf4b3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04bf4b3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04bf4b3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04bf4b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04bf4b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04bf4b3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04bf4b3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8DKfoYjOQTVOyz9RUHFHIL2Ug6GE-IBm/view" TargetMode="External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Re:Pink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MOTOR SHOW 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Drive: </a:t>
            </a:r>
            <a:r>
              <a:rPr lang="en-GB"/>
              <a:t>Controls</a:t>
            </a:r>
            <a:endParaRPr/>
          </a:p>
        </p:txBody>
      </p:sp>
      <p:pic>
        <p:nvPicPr>
          <p:cNvPr descr="Image result for arrow keys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51634" t="0"/>
          <a:stretch/>
        </p:blipFill>
        <p:spPr>
          <a:xfrm>
            <a:off x="3540600" y="1498425"/>
            <a:ext cx="2480575" cy="17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293275" y="3343275"/>
            <a:ext cx="27279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WASD -&gt; Drive around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Flappy Car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Camera: 2D (Front 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Players have to pass through the holes in the wall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100 points for every wall they manage to bypass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End Condition: If the player hit the 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Collectable Power-Ups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Slow-Down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Score 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Destruction of Wall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(from above)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time 5 highest score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</a:t>
            </a:r>
            <a:r>
              <a:rPr lang="en-GB"/>
              <a:t>Different</a:t>
            </a:r>
            <a:r>
              <a:rPr lang="en-GB"/>
              <a:t> Cars with </a:t>
            </a:r>
            <a:r>
              <a:rPr lang="en-GB"/>
              <a:t>different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Floatiness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Speed</a:t>
            </a:r>
            <a:r>
              <a:rPr lang="en-GB"/>
              <a:t>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2542" l="14815" r="14532" t="9180"/>
          <a:stretch/>
        </p:blipFill>
        <p:spPr>
          <a:xfrm>
            <a:off x="6319926" y="139536"/>
            <a:ext cx="2553975" cy="254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6050"/>
          <a:stretch/>
        </p:blipFill>
        <p:spPr>
          <a:xfrm>
            <a:off x="4572000" y="2792775"/>
            <a:ext cx="2912351" cy="21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Controls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650" y="2413075"/>
            <a:ext cx="2590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6628900" y="3775150"/>
            <a:ext cx="1626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Spacebar -&gt; Jump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35486" r="33328" t="0"/>
          <a:stretch/>
        </p:blipFill>
        <p:spPr>
          <a:xfrm>
            <a:off x="1225600" y="1838050"/>
            <a:ext cx="884050" cy="19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675" y="1539813"/>
            <a:ext cx="2125201" cy="212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979725" y="3775150"/>
            <a:ext cx="1375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Control Cursor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758850" y="3775150"/>
            <a:ext cx="1626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Select Cursor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6">
            <a:alphaModFix/>
          </a:blip>
          <a:srcRect b="60578" l="2349" r="60472" t="22733"/>
          <a:stretch/>
        </p:blipFill>
        <p:spPr>
          <a:xfrm>
            <a:off x="6025575" y="462075"/>
            <a:ext cx="2832950" cy="71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6628900" y="1327138"/>
            <a:ext cx="1626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Select Car (Selection Menu)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Surfers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Camera: 3rd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Players have to avoid getting hit by the rocks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End Condition: getting hit by the rocks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Power-Ups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Nitro Boost (which will be accumulated over time)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Usable when Nitro Bar is full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Car moves faster (score increase at a higher rate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Car is able to knock down rocks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Score will increase and the track will move faster overtime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time high score stored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24" y="2980225"/>
            <a:ext cx="2629476" cy="19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75" y="1866650"/>
            <a:ext cx="9239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850" y="1799975"/>
            <a:ext cx="10858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575" y="1680900"/>
            <a:ext cx="2590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720225" y="3108100"/>
            <a:ext cx="18336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-&gt; Move Left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186550" y="3098925"/>
            <a:ext cx="1696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 -&gt; Move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5414475" y="3098925"/>
            <a:ext cx="2658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Spacebar -&gt; Activate Nitro Boost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</a:t>
            </a:r>
            <a:endParaRPr/>
          </a:p>
        </p:txBody>
      </p:sp>
      <p:pic>
        <p:nvPicPr>
          <p:cNvPr id="180" name="Google Shape;180;p27" title="SP2 2020 Trai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563" y="1017450"/>
            <a:ext cx="6782875" cy="38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Allocation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Jeri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Diegetic Stat Interface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 Movement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Hardware Abstraction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Singleton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Driving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Third Person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Class -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Movement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Selection Screen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First Person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Player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Glenda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 Surfers (Mini Game 2) 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Surfers (Mini Game 2) -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Surfers (Mini Game 2) - Logics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Surfers (Mini Game 2) - Interaction with the main scene</a:t>
            </a:r>
            <a:br>
              <a:rPr lang="en-GB"/>
            </a:br>
            <a:r>
              <a:rPr lang="en-GB"/>
              <a:t>(rendering to different state)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Sounds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Shaders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Clement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Flappy Car (Minigame 1) 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Flappy Car (Minigame 1) - Textures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Flappy Car (Minigame 1) - Logics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Drive Testing Collision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Sounds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Leong Wai 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 Tay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Wai Men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Rendering for Selection Screen 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Selection of Cars for Test drive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 Class - Base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driving : 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Rendering state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Scene Transitions - implementation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lighting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skybox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Sound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Shader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: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Drive - Model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Mini Game Booths - Model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Space Shuttle -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 :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UI for Test Drive - Model n Code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UI for start menu - Model n Code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UI for pause menu - Model n Code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UI for Selection Screen - Texture n Code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QnA Time !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Overview/About the game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FF00FF"/>
                </a:solidFill>
              </a:rPr>
              <a:t>Re:Pink</a:t>
            </a:r>
            <a:r>
              <a:rPr lang="en-GB"/>
              <a:t> features a futuristic car showroom where players get to choose between the </a:t>
            </a:r>
            <a:r>
              <a:rPr b="1" lang="en-GB"/>
              <a:t>4 amazing futuristic cars</a:t>
            </a:r>
            <a:r>
              <a:rPr lang="en-GB"/>
              <a:t> displayed. They can take each car for a test drive or play mini games such as Flappy Car and Car Surfers!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325" y="2252825"/>
            <a:ext cx="3059499" cy="231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Unique Selling Point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 futuristic cars waiting to be tested by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Test Drive area is in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 extra minigames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Flappy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 Surfers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4731975" y="1973175"/>
            <a:ext cx="3978399" cy="29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Camera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5" y="1158776"/>
            <a:ext cx="2708300" cy="20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298" y="1136925"/>
            <a:ext cx="2798402" cy="20631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0125" y="3363200"/>
            <a:ext cx="3078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Selection Screen: 1st Person Camera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268700" y="3319500"/>
            <a:ext cx="2571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Test drive: 3rd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Person Camera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856" y="3036675"/>
            <a:ext cx="2423169" cy="18353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278638" y="2467300"/>
            <a:ext cx="2571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Flappy Car: 2D Camera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: Selection Screen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125" y="2169175"/>
            <a:ext cx="3521176" cy="26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Camera: 1st Person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4 Cars for players to select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Enter 3 different game mode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Screen: </a:t>
            </a:r>
            <a:r>
              <a:rPr lang="en-GB"/>
              <a:t>Controls</a:t>
            </a:r>
            <a:endParaRPr/>
          </a:p>
        </p:txBody>
      </p:sp>
      <p:pic>
        <p:nvPicPr>
          <p:cNvPr descr="Image result for arrow keys"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51634" t="0"/>
          <a:stretch/>
        </p:blipFill>
        <p:spPr>
          <a:xfrm>
            <a:off x="371850" y="1420700"/>
            <a:ext cx="2480575" cy="17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54125" y="3306525"/>
            <a:ext cx="25257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WASD -&gt; Move around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625" y="1345837"/>
            <a:ext cx="1542075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15800" y="3306525"/>
            <a:ext cx="25257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Mouse -&gt; Look Around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575" y="1525150"/>
            <a:ext cx="1542075" cy="15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066763" y="3306525"/>
            <a:ext cx="25257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Z -&gt; Interaction (for selection of car and selection of game mode)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 3 Games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Players get to choose between one of the three games to play from the selection screen: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" y="1926525"/>
            <a:ext cx="2585150" cy="19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824" y="1880025"/>
            <a:ext cx="2629476" cy="19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656" y="1961775"/>
            <a:ext cx="2423169" cy="183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2675" y="3960775"/>
            <a:ext cx="25851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Test Drive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384725" y="3960775"/>
            <a:ext cx="25851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Flappy Car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326013" y="3960775"/>
            <a:ext cx="25851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Car Surfers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Drive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Camera: 3rd Person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Player get to choose 1 out of the 4 cars to test drive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 can fall off the 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 will be teleported back to its starting position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150" y="2462925"/>
            <a:ext cx="3390675" cy="24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