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h Jonghyeon" initials="NJ" lastIdx="4" clrIdx="0">
    <p:extLst>
      <p:ext uri="{19B8F6BF-5375-455C-9EA6-DF929625EA0E}">
        <p15:presenceInfo xmlns:p15="http://schemas.microsoft.com/office/powerpoint/2012/main" userId="fc31b0110e74f7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6:06:52.457" idx="1">
    <p:pos x="3544" y="1821"/>
    <p:text>숨김처리 고려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E8D08-E0F3-42A0-B660-D934B4F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81D3D-C7A7-4E33-A14D-EB54C5FA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24D0-230B-49A0-9B28-29D8A9EA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5849B-A592-4A09-8804-7E5CBEDF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FD8C2-6720-48A7-8D30-AD67EEE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3D2C-420C-4A5E-8A36-5CC8776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1FE0D-CF89-4932-857C-B84E512C9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75878-C2F2-48C8-A04D-9122EE36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B358F-3155-48D4-A607-45B4DD5F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F0C53-0C1D-4372-AC63-FC8FB3F5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F4F83-A753-47F0-A356-FBB918FA3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2FDF8-E404-4983-9EFB-9A8B41E24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FF67-1FA0-4704-9E26-4DFC4766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D1C9-7CA9-487D-BFFA-63EB5AB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46B44-27FC-413B-AE72-96A7D782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4EBA-58E7-43D6-9847-AD9416E6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160A-8070-4FD5-8009-1800D957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E8148-9C40-4F83-822F-E9454E41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C643-FE6E-48A0-BE1F-F7E6F23F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BA436-5B21-4011-A23C-50D038F8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D2111-3E29-4F84-8076-3E4123E3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29D0D-B139-4EF0-BF49-DC0B4A03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41D49-331A-4791-9E3F-DF3571C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5519F-2FA6-4E7B-A875-4E362DED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F74B4-9480-4D4C-A9C7-C2E0525F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149-CE32-44C9-912B-398141E6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07D8F-D3E8-4197-B808-C2A8A13B4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ABBD8E-2369-4C71-8933-8B2AA9B0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999C-034A-4B88-B0B9-1C44161E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2BA55-5FBD-44E4-9639-527A8F1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5AA0B-117F-4B37-9CC4-836BF2FC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81CD-6782-4C23-82EC-4C150D24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E0161-08F6-4866-943B-55F9B78E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C4E5C-6477-4F65-B8A1-006F71F4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B4FF6-ECCF-4297-B52F-4B1BEF46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95DE2A-38A9-47DF-B248-BCAAF028B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3691A-EE6A-4526-82D1-7939FF7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35BB3-AB69-4D1F-8473-B31B5298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7E33C-3780-4866-AF63-FA47633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E49C-948D-464A-9A45-C606C93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7ABC1-8249-4D63-9F91-9F0B7F8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9476C-892F-47C2-94CA-7018F46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0F383-25BC-4BEA-9FBD-CF69F10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5A2CA-F736-4863-90C5-B81E7F42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F5B5A-F227-47C4-93F7-5E4D560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F4881-8FD0-4E2D-889C-D3C27720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8B1B-00BC-4FA1-A388-FA936D8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50B86-08EE-4E60-8345-0A034CB8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1771C-1D92-4EF0-8A13-00B8837E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63E44-2347-4CB2-8265-F998682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38CA2-82A2-4272-BEA9-D0ECCC8F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211AE-8714-4887-B2BA-6BEC2C0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883C-7CBB-432F-B491-20BA0D28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27026-3C84-4E76-88F9-B262F1B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5E775-85F0-4BEF-AD31-944E891A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C4EB-1181-4142-B03A-16E7423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6D7BE-9664-4B19-9A01-477868BE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30F7C-E417-4CEC-BEE3-11923D94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57254-31A9-4F01-83F9-FA136AA4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031D9-734F-41DA-8CFC-987EED02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30524-FB6E-43B1-B948-A9CC97D02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F16B-3E2E-4002-8653-2EC2798220C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958CC-C9BE-486B-864E-AD947625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F26D0-4D33-4BBD-B3FB-064D50C91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B08-5BB5-4B2F-923D-88DA00695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F9DB-CAC0-4B29-B486-127E3A4E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/>
          <a:lstStyle/>
          <a:p>
            <a:r>
              <a:rPr lang="ko-KR" altLang="en-US" dirty="0"/>
              <a:t>재고관리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46C2F7-700A-4161-A192-DFF4DF38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기간 </a:t>
            </a:r>
            <a:r>
              <a:rPr lang="en-US" altLang="ko-KR" dirty="0"/>
              <a:t>: 2024.01.11 ~ 2024.01.31</a:t>
            </a:r>
          </a:p>
          <a:p>
            <a:pPr algn="r"/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노종현</a:t>
            </a:r>
            <a:endParaRPr lang="en-US" altLang="ko-KR" dirty="0"/>
          </a:p>
          <a:p>
            <a:pPr algn="r"/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노종현</a:t>
            </a:r>
          </a:p>
        </p:txBody>
      </p:sp>
    </p:spTree>
    <p:extLst>
      <p:ext uri="{BB962C8B-B14F-4D97-AF65-F5344CB8AC3E}">
        <p14:creationId xmlns:p14="http://schemas.microsoft.com/office/powerpoint/2010/main" val="308154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 사항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/>
          <a:lstStyle/>
          <a:p>
            <a:r>
              <a:rPr lang="ko-KR" altLang="en-US" dirty="0"/>
              <a:t>로그인 페이지를 제공한다</a:t>
            </a:r>
            <a:r>
              <a:rPr lang="en-US" altLang="ko-KR" dirty="0"/>
              <a:t>. (</a:t>
            </a:r>
            <a:r>
              <a:rPr lang="ko-KR" altLang="en-US" dirty="0"/>
              <a:t>관리자 전용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업체 데이터를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고객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r>
              <a:rPr lang="ko-KR" altLang="en-US" dirty="0"/>
              <a:t>주문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취소 기능을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66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상품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상품 코드</a:t>
            </a:r>
            <a:endParaRPr lang="en-US" altLang="ko-KR" dirty="0"/>
          </a:p>
          <a:p>
            <a:r>
              <a:rPr lang="ko-KR" altLang="en-US" dirty="0"/>
              <a:t>상품 명</a:t>
            </a:r>
            <a:endParaRPr lang="en-US" altLang="ko-KR" dirty="0"/>
          </a:p>
          <a:p>
            <a:r>
              <a:rPr lang="ko-KR" altLang="en-US" dirty="0"/>
              <a:t>재고 수량</a:t>
            </a:r>
            <a:endParaRPr lang="en-US" altLang="ko-KR" dirty="0"/>
          </a:p>
          <a:p>
            <a:r>
              <a:rPr lang="ko-KR" altLang="en-US" dirty="0"/>
              <a:t>상품 가격</a:t>
            </a:r>
            <a:endParaRPr lang="en-US" altLang="ko-KR" dirty="0"/>
          </a:p>
          <a:p>
            <a:r>
              <a:rPr lang="ko-KR" altLang="en-US" dirty="0"/>
              <a:t>생성일자</a:t>
            </a:r>
            <a:endParaRPr lang="en-US" altLang="ko-KR" dirty="0"/>
          </a:p>
          <a:p>
            <a:r>
              <a:rPr lang="ko-KR" altLang="en-US" dirty="0"/>
              <a:t>수정일자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6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업체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업체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업체명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업체 관리코드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>
                <a:highlight>
                  <a:srgbClr val="FFFF00"/>
                </a:highlight>
              </a:rPr>
              <a:t>필요한지 고민 필요하다면 </a:t>
            </a:r>
            <a:r>
              <a:rPr lang="ko-KR" altLang="en-US" dirty="0" err="1">
                <a:highlight>
                  <a:srgbClr val="FFFF00"/>
                </a:highlight>
              </a:rPr>
              <a:t>채번</a:t>
            </a:r>
            <a:r>
              <a:rPr lang="ko-KR" altLang="en-US" dirty="0">
                <a:highlight>
                  <a:srgbClr val="FFFF00"/>
                </a:highlight>
              </a:rPr>
              <a:t> 규칙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업체 주소</a:t>
            </a:r>
            <a:endParaRPr lang="en-US" altLang="ko-KR" dirty="0"/>
          </a:p>
          <a:p>
            <a:r>
              <a:rPr lang="ko-KR" altLang="en-US" dirty="0"/>
              <a:t>전화번호</a:t>
            </a:r>
            <a:endParaRPr lang="en-US" altLang="ko-KR" dirty="0"/>
          </a:p>
          <a:p>
            <a:r>
              <a:rPr lang="ko-KR" altLang="en-US" dirty="0"/>
              <a:t>이메일</a:t>
            </a:r>
            <a:endParaRPr lang="en-US" altLang="ko-KR" dirty="0"/>
          </a:p>
          <a:p>
            <a:r>
              <a:rPr lang="ko-KR" altLang="en-US" dirty="0"/>
              <a:t>생성일자</a:t>
            </a:r>
            <a:endParaRPr lang="en-US" altLang="ko-KR" dirty="0"/>
          </a:p>
          <a:p>
            <a:r>
              <a:rPr lang="ko-KR" altLang="en-US" dirty="0"/>
              <a:t>수정일자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4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2364-D935-4C35-9999-DE39F2E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주문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3D62-C69B-436A-8F9B-98B5C2F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867"/>
            <a:ext cx="10515600" cy="3349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주문 관리 번호 </a:t>
            </a:r>
            <a:r>
              <a:rPr lang="en-US" altLang="ko-KR" dirty="0"/>
              <a:t>(Sequence)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주문 번호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 err="1">
                <a:highlight>
                  <a:srgbClr val="FFFF00"/>
                </a:highlight>
              </a:rPr>
              <a:t>채번</a:t>
            </a:r>
            <a:r>
              <a:rPr lang="ko-KR" altLang="en-US" dirty="0">
                <a:highlight>
                  <a:srgbClr val="FFFF00"/>
                </a:highlight>
              </a:rPr>
              <a:t> 규칙 고민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주문 수량</a:t>
            </a:r>
            <a:endParaRPr lang="en-US" altLang="ko-KR" dirty="0"/>
          </a:p>
          <a:p>
            <a:r>
              <a:rPr lang="ko-KR" altLang="en-US" dirty="0"/>
              <a:t>총 가격</a:t>
            </a:r>
            <a:endParaRPr lang="en-US" altLang="ko-KR" dirty="0"/>
          </a:p>
          <a:p>
            <a:r>
              <a:rPr lang="ko-KR" altLang="en-US" dirty="0"/>
              <a:t>주문 일시</a:t>
            </a:r>
            <a:endParaRPr lang="en-US" altLang="ko-KR" dirty="0"/>
          </a:p>
          <a:p>
            <a:r>
              <a:rPr lang="ko-KR" altLang="en-US" dirty="0"/>
              <a:t>수정 일시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주문 생성시 동일한 값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 업체 정보</a:t>
            </a:r>
            <a:r>
              <a:rPr lang="en-US" altLang="ko-KR" dirty="0"/>
              <a:t> (Foreign Key)</a:t>
            </a:r>
          </a:p>
          <a:p>
            <a:r>
              <a:rPr lang="ko-KR" altLang="en-US" dirty="0"/>
              <a:t>주문 상품 정보 </a:t>
            </a:r>
            <a:r>
              <a:rPr lang="en-US" altLang="ko-KR" dirty="0"/>
              <a:t>(Foreign Key)</a:t>
            </a:r>
          </a:p>
        </p:txBody>
      </p:sp>
    </p:spTree>
    <p:extLst>
      <p:ext uri="{BB962C8B-B14F-4D97-AF65-F5344CB8AC3E}">
        <p14:creationId xmlns:p14="http://schemas.microsoft.com/office/powerpoint/2010/main" val="21026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20381"/>
              </p:ext>
            </p:extLst>
          </p:nvPr>
        </p:nvGraphicFramePr>
        <p:xfrm>
          <a:off x="1971204" y="3396732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27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44093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636530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147153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2468966228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40054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 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 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주문 목록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1971204" y="2964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064339" y="3461265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064339" y="3839076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064339" y="4208420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064339" y="457776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064339" y="4947108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064339" y="5342842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50770-753B-4004-82FA-F7F667E2F801}"/>
              </a:ext>
            </a:extLst>
          </p:cNvPr>
          <p:cNvSpPr/>
          <p:nvPr/>
        </p:nvSpPr>
        <p:spPr>
          <a:xfrm>
            <a:off x="8651405" y="2685533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FF915-CDC6-49EF-89DE-EA4B6688F6A9}"/>
              </a:ext>
            </a:extLst>
          </p:cNvPr>
          <p:cNvSpPr/>
          <p:nvPr/>
        </p:nvSpPr>
        <p:spPr>
          <a:xfrm>
            <a:off x="9430339" y="2685533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D6C75-7D3C-4161-950C-BD044183D757}"/>
              </a:ext>
            </a:extLst>
          </p:cNvPr>
          <p:cNvSpPr txBox="1"/>
          <p:nvPr/>
        </p:nvSpPr>
        <p:spPr>
          <a:xfrm>
            <a:off x="5554134" y="5621772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수정용도로 상세 </a:t>
            </a:r>
            <a:r>
              <a:rPr lang="ko-KR" altLang="en-US"/>
              <a:t>페이지 필요한지 추후확인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599ED-18CF-4684-82D1-962A79AA9A84}"/>
              </a:ext>
            </a:extLst>
          </p:cNvPr>
          <p:cNvSpPr txBox="1"/>
          <p:nvPr/>
        </p:nvSpPr>
        <p:spPr>
          <a:xfrm>
            <a:off x="1971204" y="214132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검색조건 </a:t>
            </a:r>
            <a:r>
              <a:rPr lang="en-US" altLang="ko-KR" dirty="0"/>
              <a:t>: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주문날짜</a:t>
            </a:r>
          </a:p>
        </p:txBody>
      </p:sp>
    </p:spTree>
    <p:extLst>
      <p:ext uri="{BB962C8B-B14F-4D97-AF65-F5344CB8AC3E}">
        <p14:creationId xmlns:p14="http://schemas.microsoft.com/office/powerpoint/2010/main" val="291244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57315"/>
              </p:ext>
            </p:extLst>
          </p:nvPr>
        </p:nvGraphicFramePr>
        <p:xfrm>
          <a:off x="2031999" y="3027681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27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44093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636530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147153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2468966228"/>
                    </a:ext>
                  </a:extLst>
                </a:gridCol>
                <a:gridCol w="1412958">
                  <a:extLst>
                    <a:ext uri="{9D8B030D-6E8A-4147-A177-3AD203B41FA5}">
                      <a16:colId xmlns:a16="http://schemas.microsoft.com/office/drawing/2014/main" val="151227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업체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업체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2031999" y="259588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업체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125134" y="309221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125134" y="3470025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125134" y="3839369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125134" y="4208713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125134" y="4578057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125134" y="4973791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6353C-96F7-4E4E-8229-CB6D50DC3968}"/>
              </a:ext>
            </a:extLst>
          </p:cNvPr>
          <p:cNvSpPr/>
          <p:nvPr/>
        </p:nvSpPr>
        <p:spPr>
          <a:xfrm>
            <a:off x="8712200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79CB34-2638-44B0-A6B3-45C34F6D6446}"/>
              </a:ext>
            </a:extLst>
          </p:cNvPr>
          <p:cNvSpPr/>
          <p:nvPr/>
        </p:nvSpPr>
        <p:spPr>
          <a:xfrm>
            <a:off x="9491134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61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1B433C-C91C-4E56-B230-B5C6342B8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5273"/>
              </p:ext>
            </p:extLst>
          </p:nvPr>
        </p:nvGraphicFramePr>
        <p:xfrm>
          <a:off x="2031999" y="3132666"/>
          <a:ext cx="8128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6">
                  <a:extLst>
                    <a:ext uri="{9D8B030D-6E8A-4147-A177-3AD203B41FA5}">
                      <a16:colId xmlns:a16="http://schemas.microsoft.com/office/drawing/2014/main" val="2897248086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2839562457"/>
                    </a:ext>
                  </a:extLst>
                </a:gridCol>
                <a:gridCol w="1516396">
                  <a:extLst>
                    <a:ext uri="{9D8B030D-6E8A-4147-A177-3AD203B41FA5}">
                      <a16:colId xmlns:a16="http://schemas.microsoft.com/office/drawing/2014/main" val="2999972530"/>
                    </a:ext>
                  </a:extLst>
                </a:gridCol>
                <a:gridCol w="1101844">
                  <a:extLst>
                    <a:ext uri="{9D8B030D-6E8A-4147-A177-3AD203B41FA5}">
                      <a16:colId xmlns:a16="http://schemas.microsoft.com/office/drawing/2014/main" val="1640421191"/>
                    </a:ext>
                  </a:extLst>
                </a:gridCol>
                <a:gridCol w="1445761">
                  <a:extLst>
                    <a:ext uri="{9D8B030D-6E8A-4147-A177-3AD203B41FA5}">
                      <a16:colId xmlns:a16="http://schemas.microsoft.com/office/drawing/2014/main" val="30576945"/>
                    </a:ext>
                  </a:extLst>
                </a:gridCol>
                <a:gridCol w="1445761">
                  <a:extLst>
                    <a:ext uri="{9D8B030D-6E8A-4147-A177-3AD203B41FA5}">
                      <a16:colId xmlns:a16="http://schemas.microsoft.com/office/drawing/2014/main" val="354050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상품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상품가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수정일자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9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108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2301938-813B-43B6-B4FD-074BD703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 설계 </a:t>
            </a:r>
            <a:r>
              <a:rPr lang="en-US" altLang="ko-KR" dirty="0"/>
              <a:t>– </a:t>
            </a:r>
            <a:r>
              <a:rPr lang="ko-KR" altLang="en-US" dirty="0"/>
              <a:t>상품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9F1-47E3-4074-97BB-5A7210049AF0}"/>
              </a:ext>
            </a:extLst>
          </p:cNvPr>
          <p:cNvSpPr txBox="1"/>
          <p:nvPr/>
        </p:nvSpPr>
        <p:spPr>
          <a:xfrm>
            <a:off x="2031999" y="27008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7F1EE-C460-41C8-B8C2-6F15A4165B8C}"/>
              </a:ext>
            </a:extLst>
          </p:cNvPr>
          <p:cNvSpPr/>
          <p:nvPr/>
        </p:nvSpPr>
        <p:spPr>
          <a:xfrm>
            <a:off x="2125134" y="3197199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AF267-A38B-4ACD-AA00-83172A824E73}"/>
              </a:ext>
            </a:extLst>
          </p:cNvPr>
          <p:cNvSpPr/>
          <p:nvPr/>
        </p:nvSpPr>
        <p:spPr>
          <a:xfrm>
            <a:off x="2125134" y="3575010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ECADF-BD66-40A4-B8E4-93D0D16A67E9}"/>
              </a:ext>
            </a:extLst>
          </p:cNvPr>
          <p:cNvSpPr/>
          <p:nvPr/>
        </p:nvSpPr>
        <p:spPr>
          <a:xfrm>
            <a:off x="2125134" y="3944354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31085-FCA6-4C2E-93B3-5450DD3F0099}"/>
              </a:ext>
            </a:extLst>
          </p:cNvPr>
          <p:cNvSpPr/>
          <p:nvPr/>
        </p:nvSpPr>
        <p:spPr>
          <a:xfrm>
            <a:off x="2125134" y="4313698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C46A3E-16B8-47C4-91BB-9810AE91DCEF}"/>
              </a:ext>
            </a:extLst>
          </p:cNvPr>
          <p:cNvSpPr/>
          <p:nvPr/>
        </p:nvSpPr>
        <p:spPr>
          <a:xfrm>
            <a:off x="2125134" y="4683042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A5EB-5479-420A-B22A-B5D87032D1A1}"/>
              </a:ext>
            </a:extLst>
          </p:cNvPr>
          <p:cNvSpPr/>
          <p:nvPr/>
        </p:nvSpPr>
        <p:spPr>
          <a:xfrm>
            <a:off x="2125134" y="5078776"/>
            <a:ext cx="237066" cy="2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5517A1-D5E5-487D-BBDB-CC41992E07E3}"/>
              </a:ext>
            </a:extLst>
          </p:cNvPr>
          <p:cNvSpPr/>
          <p:nvPr/>
        </p:nvSpPr>
        <p:spPr>
          <a:xfrm>
            <a:off x="8712200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645043-662D-42C6-8584-52C246DB06F4}"/>
              </a:ext>
            </a:extLst>
          </p:cNvPr>
          <p:cNvSpPr/>
          <p:nvPr/>
        </p:nvSpPr>
        <p:spPr>
          <a:xfrm>
            <a:off x="9491134" y="2438400"/>
            <a:ext cx="668867" cy="27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5906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239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재고관리 시스템</vt:lpstr>
      <vt:lpstr>1. 요구 사항 목록</vt:lpstr>
      <vt:lpstr>2. 상품 상세 정보</vt:lpstr>
      <vt:lpstr>3. 업체 상세 정보</vt:lpstr>
      <vt:lpstr>4. 주문 상세 정보</vt:lpstr>
      <vt:lpstr>5. 화면 설계 – 주문 목록 (메인페이지)</vt:lpstr>
      <vt:lpstr>5. 화면 설계 – 업체 목록</vt:lpstr>
      <vt:lpstr>5. 화면 설계 – 상품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재고관리 시스템</dc:title>
  <dc:creator>Noh Jonghyeon</dc:creator>
  <cp:lastModifiedBy>Noh Jonghyeon</cp:lastModifiedBy>
  <cp:revision>12</cp:revision>
  <dcterms:created xsi:type="dcterms:W3CDTF">2024-01-11T14:07:16Z</dcterms:created>
  <dcterms:modified xsi:type="dcterms:W3CDTF">2024-01-12T07:34:54Z</dcterms:modified>
</cp:coreProperties>
</file>