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6" r:id="rId7"/>
    <p:sldId id="265" r:id="rId8"/>
    <p:sldId id="277" r:id="rId9"/>
    <p:sldId id="262" r:id="rId10"/>
    <p:sldId id="267" r:id="rId11"/>
    <p:sldId id="268" r:id="rId12"/>
    <p:sldId id="259" r:id="rId13"/>
    <p:sldId id="260" r:id="rId14"/>
    <p:sldId id="282" r:id="rId15"/>
    <p:sldId id="269" r:id="rId16"/>
    <p:sldId id="270" r:id="rId17"/>
    <p:sldId id="281" r:id="rId18"/>
    <p:sldId id="271" r:id="rId19"/>
    <p:sldId id="283" r:id="rId20"/>
    <p:sldId id="273" r:id="rId21"/>
    <p:sldId id="274" r:id="rId22"/>
    <p:sldId id="275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B240-1309-4C5A-BB10-90484348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7A6F-C3E1-46FA-9330-6D4B27BCB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B847-E5D0-40F6-958A-AF7ADA70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3B8E-0D48-446F-B763-40E321B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F8D8-73CF-460F-8711-0271DFB9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B116-B3B7-43F0-8674-9274F8B0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ABC9-3D4E-48B1-9509-6AF09179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E986-3DFF-4C3A-8371-B5907BD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0162-8DF4-4CEE-ADAC-88F3394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2B90-2934-4516-9062-E7DBDBF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8DC0-95A0-4500-8A39-5DD12923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3D8D-4934-433A-8065-240DBC9C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D028-1DBA-4D19-B743-BB33FDE0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4628-C36D-4F9F-B668-6C9637B4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FF70-D470-437D-AF52-23D0B81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0E54-DABD-47BB-8997-9C319116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28CA-C7F8-40E0-A3AF-9C6F6BDC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445E-BDC3-478E-979A-7120CDA6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1037-D0D5-4EB9-AD7F-B636FB97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EF89-DF70-444B-A75F-17B8BFE7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48D4-2CC7-4330-9DAE-19799EE3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A5A7-AB33-4F89-A42F-3D721509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E2D4-4B89-421F-BF4F-78E4458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FE3E-28D7-4BA6-855E-389457EA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A772-4FE6-4F49-99D7-F038872C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283-F4A9-472B-B6F3-B9DA72B3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4AD1-F7E4-46A5-8F7A-DA45E4117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143A9-1C7E-4113-BD97-B7BA29F2B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A697-E9CE-4CA2-AE8F-A09E2184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5EA8-5227-473E-8594-D9837066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46416-1015-46C7-AB5C-37492D1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C92E-3959-4B5E-A364-44AF8815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1D60-3249-4631-9BC4-58FF1791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AE4A2-5A72-43EC-B859-A7E2A7F2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FAEA9-82F7-444C-B5BC-0D7231B9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9228-9CEC-47A1-9D9C-7C023A7F6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1F64-53D7-418B-89B0-0CD6924D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0D6D2-9DE2-4489-8EBC-E7803034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25E7-011A-4189-A623-5868407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9824-276A-4850-A815-847905BE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6803-193B-4EF6-8B4F-57B7F26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234CD-8728-4594-8112-BACB508F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F4480-48FE-4B2C-8851-8E8CB9CE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29D80-B331-4C28-B77F-BF6F2DCF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AD4BA-C5D1-4344-8FC9-B0643D53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7165-B1E8-4E03-9300-91D62F1E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2F8-6429-4815-BD2F-353DEEF5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CAE7-F23D-4E76-8ECE-37E54726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9F4CF-AD6A-416C-BBEC-CDDB7CBD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A233-A1AF-4B8D-85FD-81C3D46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BC4A-2C52-4AA4-B06B-02FA9E2E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AEC1-2A8B-41A1-AC9B-87682AB6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4411-2786-4F81-AF6F-8918E024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CBB70-79BC-4D30-BAFE-92DBF1F6A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3C55-D1EE-48A1-844A-64B3E9EE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F416D-1DFC-4AAA-892B-CBD63FD2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8025-7568-44FA-8C1D-F340FEF8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76EE1-7915-48E4-8A5B-CABFBFA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DEDEA-1A94-4CF6-93AA-2458B932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F597-6D0D-4D78-88F5-64C9F09A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D112-3AF9-4072-AD97-9B8C4DCF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1558-C608-492B-8021-666E2F98B37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E49B-B891-4A47-ADB8-11CBC5957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770E-C02B-4EE5-92B3-7D010637A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CCB6-A4CA-4461-B0B3-F7328F18B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2FCF-EB49-492B-9033-D5362B1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063"/>
            <a:ext cx="9144000" cy="9812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ckwell Extra Bold" panose="02060903040505020403" pitchFamily="18" charset="0"/>
              </a:rPr>
              <a:t>A Nation’s Happiness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16BA-6A7B-4310-8146-B616855E6BE3}"/>
              </a:ext>
            </a:extLst>
          </p:cNvPr>
          <p:cNvSpPr txBox="1"/>
          <p:nvPr/>
        </p:nvSpPr>
        <p:spPr>
          <a:xfrm>
            <a:off x="1852863" y="2277980"/>
            <a:ext cx="848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Beau Batchelor</a:t>
            </a:r>
          </a:p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Sherry </a:t>
            </a:r>
            <a:r>
              <a:rPr lang="en-US" sz="2400" dirty="0" err="1">
                <a:latin typeface="Rockwell Extra Bold" panose="02060903040505020403" pitchFamily="18" charset="0"/>
              </a:rPr>
              <a:t>Jystad</a:t>
            </a:r>
            <a:endParaRPr lang="en-US" sz="24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Dustin </a:t>
            </a:r>
            <a:r>
              <a:rPr lang="en-US" sz="2400" dirty="0" err="1">
                <a:latin typeface="Rockwell Extra Bold" panose="02060903040505020403" pitchFamily="18" charset="0"/>
              </a:rPr>
              <a:t>Markan</a:t>
            </a:r>
            <a:endParaRPr lang="en-US" sz="2400" dirty="0">
              <a:latin typeface="Rockwell Extra Bold" panose="02060903040505020403" pitchFamily="18" charset="0"/>
            </a:endParaRPr>
          </a:p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Julie Nguyen</a:t>
            </a:r>
          </a:p>
        </p:txBody>
      </p:sp>
    </p:spTree>
    <p:extLst>
      <p:ext uri="{BB962C8B-B14F-4D97-AF65-F5344CB8AC3E}">
        <p14:creationId xmlns:p14="http://schemas.microsoft.com/office/powerpoint/2010/main" val="27532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UN World Happiness Report</a:t>
            </a:r>
          </a:p>
          <a:p>
            <a:pPr marL="0" indent="0" algn="ctr">
              <a:buNone/>
            </a:pPr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A01BF-FB7C-45DB-BB2E-69B5EE6E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17" y="2334544"/>
            <a:ext cx="877396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2CBCE-25F1-4C88-85DA-A2AD66702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298274"/>
            <a:ext cx="5487650" cy="365843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C44F16-811B-414D-B487-1A0F31EB3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68" y="5021026"/>
            <a:ext cx="7316463" cy="17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60BFD0-3B48-40D2-9828-732BAE3B4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93" y="2071468"/>
            <a:ext cx="7736062" cy="3531405"/>
          </a:xfrm>
        </p:spPr>
      </p:pic>
    </p:spTree>
    <p:extLst>
      <p:ext uri="{BB962C8B-B14F-4D97-AF65-F5344CB8AC3E}">
        <p14:creationId xmlns:p14="http://schemas.microsoft.com/office/powerpoint/2010/main" val="36911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0E0FE-A4FC-49C4-83EE-BF1E717E0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608467" cy="1738312"/>
          </a:xfrm>
        </p:spPr>
      </p:pic>
    </p:spTree>
    <p:extLst>
      <p:ext uri="{BB962C8B-B14F-4D97-AF65-F5344CB8AC3E}">
        <p14:creationId xmlns:p14="http://schemas.microsoft.com/office/powerpoint/2010/main" val="246416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World Atlas</a:t>
            </a:r>
          </a:p>
          <a:p>
            <a:pPr marL="0" indent="0" algn="ctr">
              <a:buNone/>
            </a:pPr>
            <a:r>
              <a:rPr lang="en-US" dirty="0" err="1">
                <a:latin typeface="Rockwell Extra Bold" panose="02060903040505020403" pitchFamily="18" charset="0"/>
              </a:rPr>
              <a:t>Unesco</a:t>
            </a:r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86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9A511-3171-4302-ACBE-D11AA3B0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690688"/>
            <a:ext cx="661987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D9081-5247-4C26-B36A-32670DAB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4600946"/>
            <a:ext cx="47720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28E7F-739B-42AB-8AFB-81C09FBB6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49" y="4958505"/>
            <a:ext cx="6491038" cy="18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91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FC273-16EC-4A9B-B8C5-DEEDB03A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1" y="1690687"/>
            <a:ext cx="7341266" cy="275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4A6A2-B81D-4A96-8315-1CD35531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46" y="4443662"/>
            <a:ext cx="8935453" cy="11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DB0C73-9D77-4AF1-A800-88494DF07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21" y="1825625"/>
            <a:ext cx="6463187" cy="4366628"/>
          </a:xfrm>
        </p:spPr>
      </p:pic>
    </p:spTree>
    <p:extLst>
      <p:ext uri="{BB962C8B-B14F-4D97-AF65-F5344CB8AC3E}">
        <p14:creationId xmlns:p14="http://schemas.microsoft.com/office/powerpoint/2010/main" val="41231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15AED-ECFE-47B6-B4D1-B0B6C8996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1690688"/>
            <a:ext cx="6877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We wanted to test, what we considered to be, the leading factors of happiness amongst different nations.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We found a list that was compiled from the Gallop World Poll that asked “How would you rate your happiness on a scale of 0 to 10 where 10 is the happiest“ and used this as a basis. (Found on Kaggle)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Then we each took a category to test and broke down the question further.</a:t>
            </a:r>
          </a:p>
          <a:p>
            <a:endParaRPr lang="en-US" dirty="0">
              <a:latin typeface="Rockwell Extra Bold" panose="02060903040505020403" pitchFamily="18" charset="0"/>
            </a:endParaRPr>
          </a:p>
          <a:p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United Nations Office on Drug and Crime</a:t>
            </a:r>
          </a:p>
        </p:txBody>
      </p:sp>
    </p:spTree>
    <p:extLst>
      <p:ext uri="{BB962C8B-B14F-4D97-AF65-F5344CB8AC3E}">
        <p14:creationId xmlns:p14="http://schemas.microsoft.com/office/powerpoint/2010/main" val="15920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F5B6-ACD6-437A-A8F6-2FF863C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86" y="2347267"/>
            <a:ext cx="7040228" cy="2163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3E138-5250-4E0B-BC93-0B81ED719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86" y="4538807"/>
            <a:ext cx="6458214" cy="7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23E8BB-3827-42BF-A69D-22044C980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62" y="1825625"/>
            <a:ext cx="7021476" cy="4351338"/>
          </a:xfrm>
        </p:spPr>
      </p:pic>
    </p:spTree>
    <p:extLst>
      <p:ext uri="{BB962C8B-B14F-4D97-AF65-F5344CB8AC3E}">
        <p14:creationId xmlns:p14="http://schemas.microsoft.com/office/powerpoint/2010/main" val="36374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35693-24E1-44F4-9131-4D5FB288F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667250"/>
          </a:xfrm>
        </p:spPr>
      </p:pic>
    </p:spTree>
    <p:extLst>
      <p:ext uri="{BB962C8B-B14F-4D97-AF65-F5344CB8AC3E}">
        <p14:creationId xmlns:p14="http://schemas.microsoft.com/office/powerpoint/2010/main" val="24742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The test of happiness is based on a questionnaire. The attitude of a wide range of individuals can sway based on sudden events or news. </a:t>
            </a:r>
          </a:p>
          <a:p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Rockwell Extra Bold" panose="02060903040505020403" pitchFamily="18" charset="0"/>
              </a:rPr>
              <a:t>-Happiness grows with a nation’s economy and literacy rate, but only to a certain point.</a:t>
            </a:r>
          </a:p>
          <a:p>
            <a:pPr marL="0" indent="0">
              <a:buNone/>
            </a:pPr>
            <a:r>
              <a:rPr lang="en-US" dirty="0">
                <a:latin typeface="Rockwell Extra Bold" panose="02060903040505020403" pitchFamily="18" charset="0"/>
              </a:rPr>
              <a:t>-Prison Rate has little affect on a nation’s happiness</a:t>
            </a:r>
          </a:p>
          <a:p>
            <a:pPr marL="0" indent="0">
              <a:buNone/>
            </a:pPr>
            <a:r>
              <a:rPr lang="en-US" dirty="0">
                <a:latin typeface="Rockwell Extra Bold" panose="02060903040505020403" pitchFamily="18" charset="0"/>
              </a:rPr>
              <a:t>-Length of Healthy life showed the most clear correlation to national happiness. </a:t>
            </a:r>
          </a:p>
          <a:p>
            <a:pPr marL="0" indent="0">
              <a:buNone/>
            </a:pPr>
            <a:endParaRPr lang="en-US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Rockwell Extra Bold" panose="02060903040505020403" pitchFamily="18" charset="0"/>
              </a:rPr>
              <a:t>-Nations should not invest energy or money on incarceration rate and instead focus on industry, schooling, and health care. </a:t>
            </a:r>
          </a:p>
        </p:txBody>
      </p:sp>
    </p:spTree>
    <p:extLst>
      <p:ext uri="{BB962C8B-B14F-4D97-AF65-F5344CB8AC3E}">
        <p14:creationId xmlns:p14="http://schemas.microsoft.com/office/powerpoint/2010/main" val="42921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The categories we looked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GDP per Capita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Gini Coefficient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Health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Expected Years of Healthy Life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Education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Literacy percentage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Crime</a:t>
            </a:r>
          </a:p>
          <a:p>
            <a:pPr lvl="1"/>
            <a:r>
              <a:rPr lang="en-US" dirty="0">
                <a:latin typeface="Rockwell Extra Bold" panose="02060903040505020403" pitchFamily="18" charset="0"/>
              </a:rPr>
              <a:t>Prison Rate</a:t>
            </a:r>
          </a:p>
        </p:txBody>
      </p:sp>
    </p:spTree>
    <p:extLst>
      <p:ext uri="{BB962C8B-B14F-4D97-AF65-F5344CB8AC3E}">
        <p14:creationId xmlns:p14="http://schemas.microsoft.com/office/powerpoint/2010/main" val="2779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CBA-60FB-4965-8D2A-FE0DFAA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Our 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194-AA29-4DCD-8CCE-CC291B72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To find the best way to increase the happiness of people everywhere.</a:t>
            </a:r>
          </a:p>
          <a:p>
            <a:r>
              <a:rPr lang="en-US" dirty="0">
                <a:latin typeface="Rockwell Extra Bold" panose="02060903040505020403" pitchFamily="18" charset="0"/>
              </a:rPr>
              <a:t>Isn’t that sweet of us?</a:t>
            </a:r>
          </a:p>
        </p:txBody>
      </p:sp>
    </p:spTree>
    <p:extLst>
      <p:ext uri="{BB962C8B-B14F-4D97-AF65-F5344CB8AC3E}">
        <p14:creationId xmlns:p14="http://schemas.microsoft.com/office/powerpoint/2010/main" val="14042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Data: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World Bank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GDP per Capita</a:t>
            </a:r>
          </a:p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Gini Coefficient</a:t>
            </a:r>
          </a:p>
        </p:txBody>
      </p:sp>
    </p:spTree>
    <p:extLst>
      <p:ext uri="{BB962C8B-B14F-4D97-AF65-F5344CB8AC3E}">
        <p14:creationId xmlns:p14="http://schemas.microsoft.com/office/powerpoint/2010/main" val="39395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14B3F-D0B7-432F-8666-48C116F1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43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Rockwell Extra Bold" panose="02060903040505020403" pitchFamily="18" charset="0"/>
              </a:rPr>
              <a:t>Exploration and Clean up: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B0A72-3ABC-4F79-858D-9A4EBC510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71" y="2040979"/>
            <a:ext cx="7431058" cy="145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FA9D3-5A55-4EAE-B57A-D07206AB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55" y="3849038"/>
            <a:ext cx="7671690" cy="291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0EB15-B28D-4BEC-B4DF-B88CDF75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71" y="3535779"/>
            <a:ext cx="3838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2264D-ECB8-498B-95D1-C0ADBEF6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34" y="1690688"/>
            <a:ext cx="5571931" cy="4076308"/>
          </a:xfrm>
        </p:spPr>
      </p:pic>
    </p:spTree>
    <p:extLst>
      <p:ext uri="{BB962C8B-B14F-4D97-AF65-F5344CB8AC3E}">
        <p14:creationId xmlns:p14="http://schemas.microsoft.com/office/powerpoint/2010/main" val="22399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9ED2-4690-434F-95DD-B8DD2A3C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99F479-6FCB-41E0-9996-3E1EE7ECC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834303"/>
              </p:ext>
            </p:extLst>
          </p:nvPr>
        </p:nvGraphicFramePr>
        <p:xfrm>
          <a:off x="838200" y="3176337"/>
          <a:ext cx="10515600" cy="16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276677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1930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45814683"/>
                    </a:ext>
                  </a:extLst>
                </a:gridCol>
              </a:tblGrid>
              <a:tr h="382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Happiness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68375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Qatar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128,378.30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0155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14,552.00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59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7FA08F-B84F-46C2-ADDD-65D5C45041DB}"/>
              </a:ext>
            </a:extLst>
          </p:cNvPr>
          <p:cNvSpPr txBox="1"/>
          <p:nvPr/>
        </p:nvSpPr>
        <p:spPr>
          <a:xfrm>
            <a:off x="1138989" y="1690688"/>
            <a:ext cx="991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ckwell Extra Bold" panose="02060903040505020403" pitchFamily="18" charset="0"/>
              </a:rPr>
              <a:t>None of the top five highest GDP per capita nations are in the top ten happiest.</a:t>
            </a:r>
          </a:p>
        </p:txBody>
      </p:sp>
    </p:spTree>
    <p:extLst>
      <p:ext uri="{BB962C8B-B14F-4D97-AF65-F5344CB8AC3E}">
        <p14:creationId xmlns:p14="http://schemas.microsoft.com/office/powerpoint/2010/main" val="18074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3D-600C-4CFE-AB6B-764A8E2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Economy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D8C0E-5B29-41FE-A0EA-D4E6214DA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1" y="1690688"/>
            <a:ext cx="5601258" cy="4076308"/>
          </a:xfrm>
        </p:spPr>
      </p:pic>
    </p:spTree>
    <p:extLst>
      <p:ext uri="{BB962C8B-B14F-4D97-AF65-F5344CB8AC3E}">
        <p14:creationId xmlns:p14="http://schemas.microsoft.com/office/powerpoint/2010/main" val="22025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335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Rockwell Extra Bold</vt:lpstr>
      <vt:lpstr>Office Theme</vt:lpstr>
      <vt:lpstr>A Nation’s Happiness</vt:lpstr>
      <vt:lpstr>Scope</vt:lpstr>
      <vt:lpstr>The categories we looked at:</vt:lpstr>
      <vt:lpstr>Our motivation:</vt:lpstr>
      <vt:lpstr>Economy</vt:lpstr>
      <vt:lpstr>Economy</vt:lpstr>
      <vt:lpstr>Economy</vt:lpstr>
      <vt:lpstr>Economy</vt:lpstr>
      <vt:lpstr>Economy</vt:lpstr>
      <vt:lpstr>Health</vt:lpstr>
      <vt:lpstr>Health</vt:lpstr>
      <vt:lpstr>Health</vt:lpstr>
      <vt:lpstr>Health</vt:lpstr>
      <vt:lpstr>Conclusions</vt:lpstr>
      <vt:lpstr>Education</vt:lpstr>
      <vt:lpstr>Education</vt:lpstr>
      <vt:lpstr>Education</vt:lpstr>
      <vt:lpstr>Education</vt:lpstr>
      <vt:lpstr>Education</vt:lpstr>
      <vt:lpstr>Crime</vt:lpstr>
      <vt:lpstr>Crime</vt:lpstr>
      <vt:lpstr>Crime</vt:lpstr>
      <vt:lpstr>Crime</vt:lpstr>
      <vt:lpstr>Limitations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certain factors affect happiness?</dc:title>
  <dc:creator>Beau Batchelor</dc:creator>
  <cp:lastModifiedBy>Beau Batchelor</cp:lastModifiedBy>
  <cp:revision>30</cp:revision>
  <dcterms:created xsi:type="dcterms:W3CDTF">2018-09-18T20:10:02Z</dcterms:created>
  <dcterms:modified xsi:type="dcterms:W3CDTF">2018-09-19T01:33:23Z</dcterms:modified>
</cp:coreProperties>
</file>