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54C5-826F-474E-9B67-0E653A055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80D82-9E84-4FB8-AE48-EBF9B3A2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E189-ADDD-45F8-B5D2-164047D3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53DF-7A07-4DB4-B304-4C3B310A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8B38-121F-4517-9439-43D1583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164F-EC74-4054-9A9F-DCCEC22F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9EAEB-93FE-49D1-B286-1E82161FF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59B6-1B95-4655-A197-618C8804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377D-9A23-43E2-A7C6-4B96BC82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81BD-5464-4E68-839D-FEDE14AC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9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00B75-0D52-4613-8147-943E5B5D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B2D53-DE92-440B-AB6F-FB3689D18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B5E3-AC92-49CB-B617-5CF42EF2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CCBA-DD48-4815-9D4E-5F4E61C8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E82E-2C84-4815-87FC-24D4A9B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F708-63D1-4176-B42C-E29FDD4B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2B65-7199-4187-8A67-8F758EFD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4299-500C-43EE-87FC-15614F35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53BB-745C-4B87-9043-EFD9F746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FE60-9738-4A19-B0C9-3B1798F1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D594-3846-4411-9B5D-FB8C1237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9EA09-DF83-4538-9E6E-26BEAD42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91E0-34E5-49C3-874D-31CAA12F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236E-9A68-483C-97CA-BA0944F4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9A94-A20C-4D33-AB19-B17CC416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B4DE-6A2E-4436-A48B-05F0BC00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D582-8FF3-499A-99F1-E4023576D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479C2-C1A5-4075-A0DD-528B722B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5D83-F866-4E4D-AD87-0640DBD1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1DF6-F398-4501-AA09-E06134D5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D3165-0901-4B40-BE16-18EFDE69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70F9-ACFB-4E2D-9077-53062385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FEBE6-6286-4A56-94BC-C2BA9D2A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FE1D-2D0E-45E7-A92B-A77CC1FA0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FF805-2542-4736-BEE6-53CBC4F38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A94ED-82AC-4701-AE17-6C09E5F17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70561-A5FC-4F02-AC72-DF7C5745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E888D-B9D3-4ECA-8021-58C793A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CE517-8766-4222-935D-F49A019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6DA6-FCA8-4FF4-AF0C-8C4C68B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FBB36-4156-4384-A51C-99A6434B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D7B3B-DEB4-4BB6-B9C2-5E10535A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13AA9-0F79-45CB-A69D-F45D8D15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EF6C8-0A75-4A1A-94C0-72AFAC7B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6877-AA39-445D-8FC4-08AF8E68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5753-750D-40B9-8256-70D8735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741F-E3FE-4EAF-8590-01C3CA91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8FBC-F7B2-4720-AD8F-B7C53598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437AF-DAE8-45AC-B193-85239A53C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669A-629A-4FC7-B5E3-B17C824A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1BEE-3BF9-42E8-B4E4-6EF5629C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B004-8F0F-4901-AF49-B4697939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9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7653-BFB8-405D-B203-017CCD47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BD8D1-7886-4005-A838-CC9FACABF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7D42C-63B6-4A47-BEEE-75916F5A2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CAFA-4415-4FA1-9D0C-91232F9F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B51D1-FC4F-4C5C-A165-14C01AA4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C1EA-D990-41B7-AE26-0179B44B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60865-D6B1-4D60-A3B6-8758215F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22EC-F9EB-406C-BCDA-EDE21ECD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77CD-6138-472D-A733-80457C69B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7126-3F04-4A5B-B793-3080D2159B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1B81-C1B4-4344-A6DB-5EFC3C94C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E419-EEDC-407A-9798-1CCA75129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BA3E-AAB0-43AA-8DBC-0F46C2216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Recession and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48832-79C2-4C6A-AA85-17F44E59B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Beau Batchelor</a:t>
            </a:r>
          </a:p>
          <a:p>
            <a:r>
              <a:rPr lang="en-US" b="1" dirty="0"/>
              <a:t>Julie Nguyen</a:t>
            </a:r>
          </a:p>
        </p:txBody>
      </p:sp>
    </p:spTree>
    <p:extLst>
      <p:ext uri="{BB962C8B-B14F-4D97-AF65-F5344CB8AC3E}">
        <p14:creationId xmlns:p14="http://schemas.microsoft.com/office/powerpoint/2010/main" val="15974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Recession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092-4E1D-47CF-8F42-65DE8028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period of temporary economic decline during which trade and industrial activity are reduced, generally identified by a fall in GDP in two successive quarters.”</a:t>
            </a:r>
          </a:p>
          <a:p>
            <a:r>
              <a:rPr lang="en-US" dirty="0"/>
              <a:t>Usually reported on by the National Bureau of Economic Research.</a:t>
            </a:r>
          </a:p>
          <a:p>
            <a:r>
              <a:rPr lang="en-US" dirty="0"/>
              <a:t>Can be late or seen as politically motivated. </a:t>
            </a:r>
          </a:p>
        </p:txBody>
      </p:sp>
    </p:spTree>
    <p:extLst>
      <p:ext uri="{BB962C8B-B14F-4D97-AF65-F5344CB8AC3E}">
        <p14:creationId xmlns:p14="http://schemas.microsoft.com/office/powerpoint/2010/main" val="32220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Collecting known economic indicators.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092-4E1D-47CF-8F42-65DE8028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Surveys of Consumers, University of Michigan, University of Michigan </a:t>
            </a:r>
          </a:p>
          <a:p>
            <a:pPr lvl="1"/>
            <a:r>
              <a:rPr lang="en-US" dirty="0"/>
              <a:t>U.S. Office of Management and Budget, Federal Surplus or Deficit</a:t>
            </a:r>
          </a:p>
          <a:p>
            <a:pPr lvl="1"/>
            <a:r>
              <a:rPr lang="en-US" dirty="0"/>
              <a:t>Velocity of M2 Money Stock</a:t>
            </a:r>
          </a:p>
          <a:p>
            <a:pPr lvl="1"/>
            <a:r>
              <a:rPr lang="en-US" dirty="0"/>
              <a:t>Copper future prices</a:t>
            </a:r>
          </a:p>
          <a:p>
            <a:pPr lvl="1"/>
            <a:r>
              <a:rPr lang="en-US" dirty="0"/>
              <a:t>Total Oil inventory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Yield Spread</a:t>
            </a:r>
          </a:p>
          <a:p>
            <a:pPr lvl="1"/>
            <a:r>
              <a:rPr lang="en-US" dirty="0"/>
              <a:t>GDP percent change</a:t>
            </a:r>
          </a:p>
          <a:p>
            <a:pPr lvl="1"/>
            <a:r>
              <a:rPr lang="en-US" dirty="0"/>
              <a:t>One and Ten Year Bond Rates</a:t>
            </a:r>
          </a:p>
          <a:p>
            <a:pPr lvl="1"/>
            <a:r>
              <a:rPr lang="en-US" dirty="0"/>
              <a:t>Discount Rate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historical recession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092-4E1D-47CF-8F42-65DE8028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 </a:t>
            </a:r>
            <a:r>
              <a:rPr lang="en-US" u="sng" dirty="0"/>
              <a:t>GDP-Based Recession Indicator Index</a:t>
            </a:r>
          </a:p>
          <a:p>
            <a:pPr lvl="2"/>
            <a:r>
              <a:rPr lang="en-US" dirty="0"/>
              <a:t>The series assigns dates to U.S. recessions based on a mathematical model of the way that recessions differ from expansions. Whereas the NBER business cycle dates are based on a subjective assessment of a variety of indicators, the dates here are entirely mechanical and are calculated solely from historically reported GDP data. </a:t>
            </a:r>
          </a:p>
        </p:txBody>
      </p:sp>
    </p:spTree>
    <p:extLst>
      <p:ext uri="{BB962C8B-B14F-4D97-AF65-F5344CB8AC3E}">
        <p14:creationId xmlns:p14="http://schemas.microsoft.com/office/powerpoint/2010/main" val="22429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Recession and Expansion</vt:lpstr>
      <vt:lpstr>Recession Definition</vt:lpstr>
      <vt:lpstr>Collecting known economic indicators. </vt:lpstr>
      <vt:lpstr>Our historical recession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 Batchelor</dc:creator>
  <cp:lastModifiedBy>Beau Batchelor</cp:lastModifiedBy>
  <cp:revision>7</cp:revision>
  <dcterms:created xsi:type="dcterms:W3CDTF">2019-02-02T04:35:40Z</dcterms:created>
  <dcterms:modified xsi:type="dcterms:W3CDTF">2019-02-02T05:42:54Z</dcterms:modified>
</cp:coreProperties>
</file>