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6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0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19B6-62F5-4E74-B490-6F45F60D9744}" type="datetimeFigureOut">
              <a:rPr lang="en-US" smtClean="0"/>
              <a:t>4/2/2011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5F32-08B0-49D7-BFBE-989D1BE8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Common Subsequence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0813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4000" dirty="0" smtClean="0"/>
          </a:p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Created by:</a:t>
            </a:r>
          </a:p>
          <a:p>
            <a:pPr algn="ctr"/>
            <a:r>
              <a:rPr lang="en-US" sz="4000" dirty="0" smtClean="0"/>
              <a:t>Dileep Kumar Kotha</a:t>
            </a:r>
          </a:p>
          <a:p>
            <a:pPr algn="ctr"/>
            <a:r>
              <a:rPr lang="en-US" sz="4000" dirty="0" smtClean="0"/>
              <a:t>Prefinal Year</a:t>
            </a:r>
          </a:p>
          <a:p>
            <a:pPr algn="ctr"/>
            <a:r>
              <a:rPr lang="en-US" sz="4000" dirty="0" smtClean="0"/>
              <a:t>Computer Science Department</a:t>
            </a:r>
          </a:p>
          <a:p>
            <a:pPr algn="ctr"/>
            <a:r>
              <a:rPr lang="en-US" sz="4000" dirty="0" smtClean="0"/>
              <a:t>NIT Rourkela</a:t>
            </a:r>
          </a:p>
        </p:txBody>
      </p:sp>
    </p:spTree>
    <p:extLst>
      <p:ext uri="{BB962C8B-B14F-4D97-AF65-F5344CB8AC3E}">
        <p14:creationId xmlns:p14="http://schemas.microsoft.com/office/powerpoint/2010/main" val="42307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Common Subsequence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140813"/>
                <a:ext cx="8534400" cy="5251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Let, X[i] , Y[i] , Z[i] be the prefixes of X, Y and Z of lengths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, j and k respectively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C[i , j, k] is of the length of LCS of X[i], Y[i] and Z[i]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The length of LCS of X, Y and Z is C[m ,n , l]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 smtClean="0">
                        <a:latin typeface="Cambria Math"/>
                      </a:rPr>
                      <m:t>=</m:t>
                    </m:r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+1,                  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𝑇h𝑒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𝑒𝑙𝑒𝑚𝑒𝑛𝑡𝑠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𝑠𝑢𝑟𝑟𝑜𝑢𝑛𝑑𝑖𝑛𝑔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]),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0813"/>
                <a:ext cx="8534400" cy="5251694"/>
              </a:xfrm>
              <a:prstGeom prst="rect">
                <a:avLst/>
              </a:prstGeom>
              <a:blipFill rotWithShape="1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Common Subsequence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02122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the elements surrounding it</a:t>
            </a:r>
          </a:p>
          <a:p>
            <a:endParaRPr lang="en-US" sz="2400" dirty="0"/>
          </a:p>
          <a:p>
            <a:r>
              <a:rPr lang="en-US" sz="2400" dirty="0" smtClean="0"/>
              <a:t>The elements surrounding C[ i, j, k ] </a:t>
            </a:r>
            <a:r>
              <a:rPr lang="en-US" sz="2400" dirty="0" smtClean="0"/>
              <a:t>except C[i-1,j-1,k-1] are 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1.C[ i-1, j, k ]</a:t>
            </a:r>
          </a:p>
          <a:p>
            <a:endParaRPr lang="en-US" sz="2400" dirty="0" smtClean="0"/>
          </a:p>
          <a:p>
            <a:r>
              <a:rPr lang="en-US" sz="2400" dirty="0" smtClean="0"/>
              <a:t>2.C[ i, j-1, k ]</a:t>
            </a:r>
          </a:p>
          <a:p>
            <a:endParaRPr lang="en-US" sz="2400" dirty="0" smtClean="0"/>
          </a:p>
          <a:p>
            <a:r>
              <a:rPr lang="en-US" sz="2400" dirty="0" smtClean="0"/>
              <a:t>3.C[ i, j, k-1 ]</a:t>
            </a:r>
          </a:p>
          <a:p>
            <a:endParaRPr lang="en-US" sz="2400" dirty="0" smtClean="0"/>
          </a:p>
          <a:p>
            <a:r>
              <a:rPr lang="en-US" sz="2400" dirty="0" smtClean="0"/>
              <a:t>4.C[ i-1, j-1, k ]</a:t>
            </a:r>
          </a:p>
          <a:p>
            <a:endParaRPr lang="en-US" sz="2400" dirty="0" smtClean="0"/>
          </a:p>
          <a:p>
            <a:r>
              <a:rPr lang="en-US" sz="2400" dirty="0" smtClean="0"/>
              <a:t>5.C[ i, j-1, k-1 ]</a:t>
            </a:r>
          </a:p>
          <a:p>
            <a:endParaRPr lang="en-US" sz="2400" dirty="0" smtClean="0"/>
          </a:p>
          <a:p>
            <a:r>
              <a:rPr lang="en-US" sz="2400" dirty="0" smtClean="0"/>
              <a:t>6.C[ i-1, j, k-1 ]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7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LCS - 3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0813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LCS-Length( X, Y, Z)</a:t>
            </a:r>
          </a:p>
          <a:p>
            <a:r>
              <a:rPr lang="en-US" sz="2400" dirty="0" smtClean="0"/>
              <a:t>m=length(X)</a:t>
            </a:r>
          </a:p>
          <a:p>
            <a:r>
              <a:rPr lang="en-US" sz="2400" dirty="0" smtClean="0"/>
              <a:t>n=length(Y)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=length(Z)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//To consider special cases go to next slide</a:t>
            </a:r>
          </a:p>
          <a:p>
            <a:r>
              <a:rPr lang="en-US" sz="2400" dirty="0" smtClean="0"/>
              <a:t>for i = 1 to m</a:t>
            </a:r>
          </a:p>
          <a:p>
            <a:r>
              <a:rPr lang="en-US" sz="2400" dirty="0" smtClean="0"/>
              <a:t>for j = 1 to n</a:t>
            </a:r>
          </a:p>
          <a:p>
            <a:r>
              <a:rPr lang="en-US" sz="2400" dirty="0" smtClean="0"/>
              <a:t>for k = 1 to 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if( X[i]==Y[i]==Z[i])</a:t>
            </a:r>
            <a:endParaRPr lang="en-US" dirty="0" smtClean="0"/>
          </a:p>
          <a:p>
            <a:r>
              <a:rPr lang="en-US" sz="2400" dirty="0" smtClean="0"/>
              <a:t>C[ i, j, k ]=C[ i-1, j-1, k-1 ]+1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r>
              <a:rPr lang="en-US" sz="2400" dirty="0" smtClean="0"/>
              <a:t>C[ i, j, k ]=max(</a:t>
            </a:r>
            <a:r>
              <a:rPr lang="en-US" sz="2400" dirty="0" smtClean="0">
                <a:solidFill>
                  <a:srgbClr val="00B050"/>
                </a:solidFill>
              </a:rPr>
              <a:t>//All the elements surrounding it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eturn C</a:t>
            </a:r>
          </a:p>
        </p:txBody>
      </p:sp>
    </p:spTree>
    <p:extLst>
      <p:ext uri="{BB962C8B-B14F-4D97-AF65-F5344CB8AC3E}">
        <p14:creationId xmlns:p14="http://schemas.microsoft.com/office/powerpoint/2010/main" val="8271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Common Subsequence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87025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Special cases:</a:t>
            </a:r>
          </a:p>
          <a:p>
            <a:r>
              <a:rPr lang="en-US" sz="2400" dirty="0" smtClean="0"/>
              <a:t>1.For X[0], it means when the prefix of string X is empty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//Code start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for j=1 to n</a:t>
            </a:r>
          </a:p>
          <a:p>
            <a:r>
              <a:rPr lang="en-US" sz="2400" dirty="0" smtClean="0"/>
              <a:t>for k=1 to l</a:t>
            </a:r>
          </a:p>
          <a:p>
            <a:r>
              <a:rPr lang="en-US" sz="2400" dirty="0" smtClean="0"/>
              <a:t>C[ 0, j, k ]=0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//Code end</a:t>
            </a:r>
          </a:p>
          <a:p>
            <a:r>
              <a:rPr lang="en-US" sz="2400" dirty="0" smtClean="0"/>
              <a:t>2.Similarly for Y[0]</a:t>
            </a:r>
          </a:p>
          <a:p>
            <a:r>
              <a:rPr lang="en-US" sz="2400" dirty="0" smtClean="0"/>
              <a:t>3.Similarly for Z[0]</a:t>
            </a:r>
            <a:endParaRPr lang="en-US" sz="2400" dirty="0"/>
          </a:p>
          <a:p>
            <a:r>
              <a:rPr lang="en-US" sz="2400" dirty="0" smtClean="0"/>
              <a:t>4.For X[0] and Y[0], it  means the prefix of string Y and string Z are empty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//Code start</a:t>
            </a:r>
          </a:p>
          <a:p>
            <a:r>
              <a:rPr lang="en-US" sz="2400" dirty="0" smtClean="0"/>
              <a:t>for k=1 to l</a:t>
            </a:r>
          </a:p>
          <a:p>
            <a:r>
              <a:rPr lang="en-US" sz="2400" dirty="0" smtClean="0"/>
              <a:t>C[ 0, 0, k ]=0;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//Code end</a:t>
            </a:r>
          </a:p>
          <a:p>
            <a:r>
              <a:rPr lang="en-US" sz="2400" dirty="0" smtClean="0"/>
              <a:t>5.Similarly for Y[0] and Z[0]</a:t>
            </a:r>
          </a:p>
          <a:p>
            <a:r>
              <a:rPr lang="en-US" sz="2400" dirty="0" smtClean="0"/>
              <a:t>6.Similarly for X[0] and Z[0]</a:t>
            </a:r>
          </a:p>
        </p:txBody>
      </p:sp>
    </p:spTree>
    <p:extLst>
      <p:ext uri="{BB962C8B-B14F-4D97-AF65-F5344CB8AC3E}">
        <p14:creationId xmlns:p14="http://schemas.microsoft.com/office/powerpoint/2010/main" val="1692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Common Subsequence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0813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Longest common subsequence will be</a:t>
            </a:r>
          </a:p>
          <a:p>
            <a:endParaRPr lang="en-US" sz="2400" dirty="0"/>
          </a:p>
          <a:p>
            <a:r>
              <a:rPr lang="en-US" sz="2400" dirty="0" smtClean="0"/>
              <a:t>C[ m, n, l ]</a:t>
            </a:r>
          </a:p>
        </p:txBody>
      </p:sp>
    </p:spTree>
    <p:extLst>
      <p:ext uri="{BB962C8B-B14F-4D97-AF65-F5344CB8AC3E}">
        <p14:creationId xmlns:p14="http://schemas.microsoft.com/office/powerpoint/2010/main" val="110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440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Longest Common Subsequence (3)</vt:lpstr>
      <vt:lpstr>Longest Common Subsequence (3)</vt:lpstr>
      <vt:lpstr>Longest Common Subsequence (3)</vt:lpstr>
      <vt:lpstr>Algorithm for LCS - 3</vt:lpstr>
      <vt:lpstr>Longest Common Subsequence (3)</vt:lpstr>
      <vt:lpstr>Longest Common Subsequence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 (3)</dc:title>
  <dc:creator>Dileepkumar</dc:creator>
  <cp:lastModifiedBy>Dileepkumar</cp:lastModifiedBy>
  <cp:revision>8</cp:revision>
  <dcterms:created xsi:type="dcterms:W3CDTF">2011-04-02T06:36:13Z</dcterms:created>
  <dcterms:modified xsi:type="dcterms:W3CDTF">2011-04-02T17:49:36Z</dcterms:modified>
</cp:coreProperties>
</file>