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>
        <p:scale>
          <a:sx n="66" d="100"/>
          <a:sy n="66" d="100"/>
        </p:scale>
        <p:origin x="111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A048-6885-4AD0-9447-D5B7A2D3F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318E-2D88-4E01-A6CD-525AA9421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22E0-9449-43F7-8748-7236ECA0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8DED-086B-4569-8DBC-7948849F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CBC1-5150-4702-B993-CA47DFFE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FBB6-D5DE-4CD2-B8A1-61B909CE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1374C-E663-4C75-99ED-0398BDAB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2E3D-C2C8-41BF-8B10-09ABAB57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F933-1339-487F-ABA1-E3F31123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34A-4687-4AAC-839A-13A0A02D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40157-6247-4E86-8E84-5B705B48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AF935-5D30-4317-A940-BC0F580F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9A87-A8E9-4D87-8A91-A110781B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E6CB-396A-4458-B9E9-93B25CCB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3F80-7F06-4CBD-A0F2-E6C13DB1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17A0-6E71-4174-B2EF-2AF5DCA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9BA5-A76F-4663-9A65-CA0CEEF2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45F6-8A99-4836-A68C-1328BDC9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917A-7BD2-4908-BC38-0EFD43E9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99D6-B63A-4526-BB41-430288AC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9D22-42B7-46D9-BCE1-D65F5E5E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1A41B-F4FC-4E41-AF0B-EBA07FD4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929E-0E27-4283-8394-79C81572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CB67-4C9A-4DAD-A9F5-32B1ACDA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8573-883E-454D-AC19-8DD85A23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7FAF-7D97-49A5-9812-91EBC895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C48C-4218-4E28-8D50-798720FB4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3A7F8-0685-434F-B106-D18AA587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7CA4-8C6B-4713-A65A-3A53BC20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897AA-827C-4A9C-B014-584156A3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6BFC-89E4-4B65-87C7-5309E3F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CEA1-3E3C-46FF-8D13-8B3610BF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09ED-B23A-40F0-A41F-B06FDC2A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6E6-E783-4498-89B9-584647413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06CE8-3219-4BA7-A112-84F36F8E0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DC70-A746-4C57-8468-D16CBE25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4B3C1-027A-4AEC-A123-17E8068E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8D723-73A9-4C9B-8113-B2B4A410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D7F1E-8311-4FB5-99D7-61665934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CC90-EB12-4125-A49D-A15B5B94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74600-283A-46A1-8F0C-56DD5038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BB01-572A-4779-BD8B-FCE4379C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39479-4F4F-4D6D-9070-85A0E506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6B321-92CA-43C9-A0BD-C6343E52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A556B-E45E-4466-97C9-87B7C809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291E0-183D-423A-BD24-9FAAA99E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B62E-69B6-4C91-90C7-248D2EE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28C6-F4CC-45D3-843C-E914017F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F00EB-3F03-45F8-88C1-C003F403A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9603-C6AF-4302-B037-18FE17EA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001F0-A8BA-43D2-B42F-F60AC61C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71E60-3D6E-4EFD-A40F-4E364B99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7B29-4F86-4E0A-8B01-307A1B58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063BB-B3DC-4E3A-859A-EF6754CA3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57E0-D11C-4C5E-B761-DDFE2E5C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3678-7FFC-43BB-9D3D-0CA4B849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B333-F28D-48F5-8B11-D0BF4801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C1BAC-BEF6-4046-B182-1BBE305D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299B0-219C-4BDA-8D8C-C59AEB5B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B97A-C886-44C3-93C9-86ECF5DE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0829-A705-42C6-9139-A01D112AC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8404-E51A-4CAE-94B0-15D0846D9D1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8F9C-874F-463C-A9B8-B65C535E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4DD4-5FB2-441D-B204-56C56B32E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D3D9-95FB-4ECD-B4CA-4A14B9DB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7FCD1-D346-420E-9CFB-4EB63D071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9" b="53130"/>
          <a:stretch/>
        </p:blipFill>
        <p:spPr>
          <a:xfrm>
            <a:off x="674252" y="3547917"/>
            <a:ext cx="9752447" cy="2105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12C3F-51FB-4AE4-90AD-5579EE36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70" y="476683"/>
            <a:ext cx="8369379" cy="22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3DB26E5-E586-4275-A2FB-13EC71CBA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0"/>
          <a:stretch/>
        </p:blipFill>
        <p:spPr>
          <a:xfrm>
            <a:off x="10927068" y="0"/>
            <a:ext cx="1264932" cy="2104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2542-909D-4C1E-A5F5-7AF937F9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9960"/>
            <a:ext cx="10515600" cy="1325563"/>
          </a:xfrm>
        </p:spPr>
        <p:txBody>
          <a:bodyPr/>
          <a:lstStyle/>
          <a:p>
            <a:r>
              <a:rPr lang="en-US" dirty="0"/>
              <a:t>Open Chord Shapes (Major)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A29048-9FF8-4F9F-A26F-BD259C886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3" t="14356" r="18540" b="17821"/>
          <a:stretch/>
        </p:blipFill>
        <p:spPr>
          <a:xfrm>
            <a:off x="2090964" y="1884138"/>
            <a:ext cx="9017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EA8613-D643-45F0-89D2-ADBF9F1052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t="24604" r="16000" b="21428"/>
          <a:stretch/>
        </p:blipFill>
        <p:spPr>
          <a:xfrm>
            <a:off x="3997323" y="2378530"/>
            <a:ext cx="695325" cy="323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8EB10E-8EC0-4C11-AEBE-E794D16D09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1" t="9836" r="18528" b="19672"/>
          <a:stretch/>
        </p:blipFill>
        <p:spPr>
          <a:xfrm>
            <a:off x="5373460" y="2139950"/>
            <a:ext cx="1314450" cy="819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BF7358-5EAB-4E6A-B48B-58C7830E90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t="11984" r="14545" b="20248"/>
          <a:stretch/>
        </p:blipFill>
        <p:spPr>
          <a:xfrm>
            <a:off x="7647666" y="2172608"/>
            <a:ext cx="657225" cy="78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BDCC01-A0FC-476E-B69F-4FDB79C0B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6" y="2245406"/>
            <a:ext cx="1066800" cy="10572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FAD67E-2CEF-4C7E-904C-AFC1093B6DE3}"/>
              </a:ext>
            </a:extLst>
          </p:cNvPr>
          <p:cNvSpPr/>
          <p:nvPr/>
        </p:nvSpPr>
        <p:spPr>
          <a:xfrm>
            <a:off x="2089149" y="906307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8087D-5A27-4CB0-A3A1-DE588A63B6E7}"/>
              </a:ext>
            </a:extLst>
          </p:cNvPr>
          <p:cNvSpPr/>
          <p:nvPr/>
        </p:nvSpPr>
        <p:spPr>
          <a:xfrm>
            <a:off x="3894662" y="84099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8418BF-3E76-4827-A015-D35DE918C653}"/>
              </a:ext>
            </a:extLst>
          </p:cNvPr>
          <p:cNvSpPr/>
          <p:nvPr/>
        </p:nvSpPr>
        <p:spPr>
          <a:xfrm>
            <a:off x="5567142" y="891793"/>
            <a:ext cx="622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52883E-6F0F-4E0F-A13C-AD954D8C3166}"/>
              </a:ext>
            </a:extLst>
          </p:cNvPr>
          <p:cNvSpPr/>
          <p:nvPr/>
        </p:nvSpPr>
        <p:spPr>
          <a:xfrm>
            <a:off x="7423864" y="942593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448C4-016E-4DE3-B7E1-18223545F0DA}"/>
              </a:ext>
            </a:extLst>
          </p:cNvPr>
          <p:cNvSpPr/>
          <p:nvPr/>
        </p:nvSpPr>
        <p:spPr>
          <a:xfrm>
            <a:off x="9542409" y="826479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C5BAD6-B29A-48AA-9813-459F55EE0830}"/>
              </a:ext>
            </a:extLst>
          </p:cNvPr>
          <p:cNvSpPr/>
          <p:nvPr/>
        </p:nvSpPr>
        <p:spPr>
          <a:xfrm>
            <a:off x="388338" y="4614706"/>
            <a:ext cx="7473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AD6101-08E2-48F8-8C14-D7F4016792D8}"/>
              </a:ext>
            </a:extLst>
          </p:cNvPr>
          <p:cNvSpPr/>
          <p:nvPr/>
        </p:nvSpPr>
        <p:spPr>
          <a:xfrm>
            <a:off x="258756" y="2132763"/>
            <a:ext cx="1093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ACA6E38-FC13-459F-B970-EC4B7E0BE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1" y="3824740"/>
            <a:ext cx="1181100" cy="17049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7C7A841-9557-4439-B57B-6BF385B263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66" y="3860346"/>
            <a:ext cx="1228725" cy="13144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B4C45A-E6AF-4BFD-9758-FD71E4C203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55" y="3672115"/>
            <a:ext cx="1416367" cy="24238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B1396CC-CF20-4758-AB4A-A01691C95B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89" y="3778085"/>
            <a:ext cx="1235982" cy="13747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3DB4A69-9D0A-41EA-850E-C42DF346A7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579" y="3807279"/>
            <a:ext cx="1104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4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2542-909D-4C1E-A5F5-7AF937F9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0931"/>
            <a:ext cx="10515600" cy="1325563"/>
          </a:xfrm>
        </p:spPr>
        <p:txBody>
          <a:bodyPr/>
          <a:lstStyle/>
          <a:p>
            <a:r>
              <a:rPr lang="en-US" dirty="0"/>
              <a:t>Open Chord Shapes (Minor)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84C5B-B9F8-4260-9D60-57E5294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0"/>
          <a:stretch/>
        </p:blipFill>
        <p:spPr>
          <a:xfrm>
            <a:off x="10927068" y="0"/>
            <a:ext cx="1264932" cy="21045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DBD39D-AB24-4727-B9ED-1E8355CA90CA}"/>
              </a:ext>
            </a:extLst>
          </p:cNvPr>
          <p:cNvSpPr/>
          <p:nvPr/>
        </p:nvSpPr>
        <p:spPr>
          <a:xfrm>
            <a:off x="1892497" y="607970"/>
            <a:ext cx="1106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B6B796-6609-4C30-A264-00B33C5A0A26}"/>
              </a:ext>
            </a:extLst>
          </p:cNvPr>
          <p:cNvSpPr/>
          <p:nvPr/>
        </p:nvSpPr>
        <p:spPr>
          <a:xfrm>
            <a:off x="3763526" y="639318"/>
            <a:ext cx="1138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56AC89-3689-471A-857E-A3A01F0CA2B1}"/>
              </a:ext>
            </a:extLst>
          </p:cNvPr>
          <p:cNvSpPr/>
          <p:nvPr/>
        </p:nvSpPr>
        <p:spPr>
          <a:xfrm>
            <a:off x="5618550" y="624078"/>
            <a:ext cx="117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B483B-7ABB-40D9-8F2E-38C9D76EBB22}"/>
              </a:ext>
            </a:extLst>
          </p:cNvPr>
          <p:cNvSpPr/>
          <p:nvPr/>
        </p:nvSpPr>
        <p:spPr>
          <a:xfrm>
            <a:off x="7229282" y="585689"/>
            <a:ext cx="1075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B1F57-4402-4706-8E02-1C6BDA85F4A4}"/>
              </a:ext>
            </a:extLst>
          </p:cNvPr>
          <p:cNvSpPr/>
          <p:nvPr/>
        </p:nvSpPr>
        <p:spPr>
          <a:xfrm>
            <a:off x="8788294" y="589065"/>
            <a:ext cx="1164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9F0E4-4E7B-4ABC-9FCB-21D851A8D0D3}"/>
              </a:ext>
            </a:extLst>
          </p:cNvPr>
          <p:cNvSpPr/>
          <p:nvPr/>
        </p:nvSpPr>
        <p:spPr>
          <a:xfrm>
            <a:off x="350238" y="5513866"/>
            <a:ext cx="7473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78FCC-4AB3-4795-A302-E91438267A7C}"/>
              </a:ext>
            </a:extLst>
          </p:cNvPr>
          <p:cNvSpPr/>
          <p:nvPr/>
        </p:nvSpPr>
        <p:spPr>
          <a:xfrm>
            <a:off x="220656" y="3031923"/>
            <a:ext cx="1093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49E532C-C988-445C-9FD6-0C23B8C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36" y="4334714"/>
            <a:ext cx="1276350" cy="1504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44E0745-A61C-42F4-9722-3A17EC9BF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24" y="4217081"/>
            <a:ext cx="990600" cy="2238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C58A5CE-60B5-45AD-8878-58F5D2245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72" y="4123359"/>
            <a:ext cx="1438275" cy="23241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B661E0E-5744-47F5-8925-BABC5FC15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82" y="4474131"/>
            <a:ext cx="1562100" cy="1676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08ED4B0-7788-4888-94AF-D540E2D5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95" y="1782621"/>
            <a:ext cx="809625" cy="8286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94AD86F-C1C5-4417-A2C4-EAB2E9D685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21" y="2056750"/>
            <a:ext cx="885825" cy="10191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F3A62BB-521A-4D33-B5ED-7487AC107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29" y="1825806"/>
            <a:ext cx="1009650" cy="20764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D4E07B3-ADE1-4A43-A563-4A4F12CBE5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51" y="1826408"/>
            <a:ext cx="1143000" cy="16668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18C0A6F-1724-4FC5-9776-175659C3BD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81" y="2029490"/>
            <a:ext cx="790575" cy="6477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237EF4F-D5D4-434D-9CDF-22CE02CBBF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83" y="4382692"/>
            <a:ext cx="971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Open Chord Shapes (Major)</vt:lpstr>
      <vt:lpstr>Open Chord Shapes (Minor)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Beauchamp</dc:creator>
  <cp:lastModifiedBy>Brendan Beauchamp</cp:lastModifiedBy>
  <cp:revision>12</cp:revision>
  <dcterms:created xsi:type="dcterms:W3CDTF">2020-06-24T22:36:02Z</dcterms:created>
  <dcterms:modified xsi:type="dcterms:W3CDTF">2020-06-25T19:31:05Z</dcterms:modified>
</cp:coreProperties>
</file>