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E761-60DF-A3CA-F5C4-8A7C5F46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C2479-7504-0A70-BBB9-739A5B6C4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72395-51BD-6449-4366-2A305FE7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FB60-A9FB-4EB9-A7DF-20D9619445D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D1531-18D7-2100-710C-662607EC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3FC16-8B84-A33C-54EC-AABC13F1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EF89-02A2-4AAE-9481-43C0300E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8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B5D1-7F7C-7313-BC2F-2118D33C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21436-8F03-9C53-D926-5C9587011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8C158-B19E-04B7-831D-D79AC8058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FB60-A9FB-4EB9-A7DF-20D9619445D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472C8-1C1F-3383-BD9E-F582AEF5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26BDE-F5F4-FE28-4905-7FB73D76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EF89-02A2-4AAE-9481-43C0300E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4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CA227-1FAA-FF27-3010-2996989F4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9CBBA-EC5C-1012-4E1C-35269EF8C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2477D-539C-D27E-556D-7782A9F5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FB60-A9FB-4EB9-A7DF-20D9619445D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FC8C9-3189-BA60-4DCF-48E0FC6E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C42AD-3A5B-EDEB-2060-24A3D542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EF89-02A2-4AAE-9481-43C0300E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1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CC3F-668D-7E7A-A4EB-5F6053F3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096C-52D2-E841-5E8C-C32CECE2A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94A9A-CACE-1145-EE78-4D6E107C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FB60-A9FB-4EB9-A7DF-20D9619445D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48FFC-D2FD-CDFD-0E1F-89DDAFD9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34595-5C26-54E6-89E6-9846A1F6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EF89-02A2-4AAE-9481-43C0300E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4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D44C-1276-F1EE-236F-74ADA0C4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D76C5-6F1A-9D9A-325F-695D7CFB6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90A97-E731-A41C-B9DD-CD6DCFBE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FB60-A9FB-4EB9-A7DF-20D9619445D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3D560-93D6-A403-0C93-9FF99C17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B3ED3-CAAA-E8EB-9F64-3BFECE81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EF89-02A2-4AAE-9481-43C0300E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4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68B3-3DED-F8F8-E1E7-EB512A5A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95C25-562D-69E7-695B-84C7C7948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18CDE-61EF-D60F-82C1-1660F8D8A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5BFD0-36F2-D2DB-D126-A5AA38F4E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FB60-A9FB-4EB9-A7DF-20D9619445D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66CA9-80B5-8F00-9434-F3BB325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69BBF-762B-2CB5-6033-72F8F695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EF89-02A2-4AAE-9481-43C0300E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6C06-FC98-F127-C2B5-A196029D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DFA55-7F77-4452-220D-3DF605C51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CA45F-8B7E-DB57-21BC-56CF8067D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1B52C-EEF3-D308-B6A3-672B54FD7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602DD-CA4E-4C9D-DCF7-6AD8637A2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4A15B-CCD4-D337-B938-27650714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FB60-A9FB-4EB9-A7DF-20D9619445D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5B20F-632A-21EE-AE2F-120230B6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0A03D-A926-86E2-E5EE-E20C5746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EF89-02A2-4AAE-9481-43C0300E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1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A8A2-7ECE-25B9-F174-D4A1502C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EFEA6-A9BC-ED3E-A8B8-D4F9C107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FB60-A9FB-4EB9-A7DF-20D9619445D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FA933-7BCC-9DE3-A14D-1CBA0EDD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3C183-9734-EAF4-3017-B7384C36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EF89-02A2-4AAE-9481-43C0300E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6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A4937-7405-AEC1-6C61-753B25FF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FB60-A9FB-4EB9-A7DF-20D9619445D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FB551-F88B-AA82-F601-4E09B5B1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9ABAA-9447-6169-B81E-67AE8B19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EF89-02A2-4AAE-9481-43C0300E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8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5F57-79B4-5BA4-8E39-7210275B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AC2AE-3978-3449-F892-DB6C4B102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4AF11-4DAB-EFE6-81BA-9CA5382DB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31EDC-9C34-17DA-AD8E-122B4562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FB60-A9FB-4EB9-A7DF-20D9619445D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90214-2FF4-8256-4525-3B6FE96D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36944-8347-D107-71DD-4615371B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EF89-02A2-4AAE-9481-43C0300E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5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D126-BC28-BDA7-67A0-87D3CCF6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3ECCD-4267-5309-705D-BEF98998F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B9FB0-F830-E554-2178-E763B3385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A0542-157C-9327-56AC-B71C2969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FB60-A9FB-4EB9-A7DF-20D9619445D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5D33C-9471-2FBA-371A-B509BD60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9B958-674D-9A5D-D986-E9833F5D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EF89-02A2-4AAE-9481-43C0300E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4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4AA55F-755C-3FEC-21B4-B158667D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293D9-49E9-F191-A2DE-6A3B950A0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77A0A-3AFA-71B1-E99F-FE8633417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7FB60-A9FB-4EB9-A7DF-20D9619445D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1E021-10C0-0923-53BC-7066B6698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31717-C208-3E15-28F2-F6F6FDE7B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AEF89-02A2-4AAE-9481-43C0300E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1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05DEDF60-DC4C-2C77-4836-C7C63893C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168" y="3738683"/>
            <a:ext cx="6019801" cy="273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86E1843-9570-4693-5C61-3A5400FCA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737" y="914401"/>
            <a:ext cx="5926662" cy="236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AC979-0689-1D43-D456-6EC4587039DC}"/>
              </a:ext>
            </a:extLst>
          </p:cNvPr>
          <p:cNvSpPr txBox="1"/>
          <p:nvPr/>
        </p:nvSpPr>
        <p:spPr>
          <a:xfrm>
            <a:off x="1192696" y="28326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ADL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4A7B41-9ED9-09FC-FFE4-FC00450B2481}"/>
              </a:ext>
            </a:extLst>
          </p:cNvPr>
          <p:cNvSpPr txBox="1"/>
          <p:nvPr/>
        </p:nvSpPr>
        <p:spPr>
          <a:xfrm>
            <a:off x="8133522" y="3369351"/>
            <a:ext cx="116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I-V Flexion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4DC7E8E-8E6C-CC1F-A13E-7E9138377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49" y="675861"/>
            <a:ext cx="4973831" cy="573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3AFA9E7-58DB-1B61-52E6-F084F68C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364" y="3717234"/>
            <a:ext cx="6160188" cy="273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E3F6E32-DDF7-E7BB-BCF4-3847173AF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195" y="652597"/>
            <a:ext cx="6142383" cy="249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EF8E2B-2564-169F-3220-5C0778A1A9B0}"/>
              </a:ext>
            </a:extLst>
          </p:cNvPr>
          <p:cNvSpPr txBox="1"/>
          <p:nvPr/>
        </p:nvSpPr>
        <p:spPr>
          <a:xfrm>
            <a:off x="1192696" y="28326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ADL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FAED5-1BAA-EC6A-EBC6-5CE7635987AE}"/>
              </a:ext>
            </a:extLst>
          </p:cNvPr>
          <p:cNvSpPr txBox="1"/>
          <p:nvPr/>
        </p:nvSpPr>
        <p:spPr>
          <a:xfrm>
            <a:off x="8133522" y="3369351"/>
            <a:ext cx="116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I-V Flexion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626BD7A-9065-41C2-183C-D00625C11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84" y="759699"/>
            <a:ext cx="4959710" cy="561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93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0BD230EC-4791-E9D5-AD77-3E1ACF5F2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890" y="447261"/>
            <a:ext cx="6138339" cy="251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A74F299F-8B45-8D1D-D885-1F3224B16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225" y="3670899"/>
            <a:ext cx="5637668" cy="262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EFD10A-8089-33C8-02FD-2C67EB4462C8}"/>
              </a:ext>
            </a:extLst>
          </p:cNvPr>
          <p:cNvSpPr txBox="1"/>
          <p:nvPr/>
        </p:nvSpPr>
        <p:spPr>
          <a:xfrm>
            <a:off x="1470992" y="62119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ADL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3471E-F88A-18B2-62A7-87600241E570}"/>
              </a:ext>
            </a:extLst>
          </p:cNvPr>
          <p:cNvSpPr txBox="1"/>
          <p:nvPr/>
        </p:nvSpPr>
        <p:spPr>
          <a:xfrm>
            <a:off x="8133522" y="3369351"/>
            <a:ext cx="116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I-V Flexion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C0822BF-2E6A-272B-C1BB-6AE1DC655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3" y="1086344"/>
            <a:ext cx="4670956" cy="532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37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919D48F-6BD0-68E0-2C4A-0D55958BF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208" y="3738683"/>
            <a:ext cx="5684047" cy="276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6C7CC804-46B8-DEEE-AC89-E6EE1EDEE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339" y="606273"/>
            <a:ext cx="5628916" cy="230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2CFA39-218B-42CD-6D48-B1DEB8EC4251}"/>
              </a:ext>
            </a:extLst>
          </p:cNvPr>
          <p:cNvSpPr txBox="1"/>
          <p:nvPr/>
        </p:nvSpPr>
        <p:spPr>
          <a:xfrm>
            <a:off x="1192696" y="283265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ADL 14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8AC3C-C20F-19C8-1A79-F83C785AF9F3}"/>
              </a:ext>
            </a:extLst>
          </p:cNvPr>
          <p:cNvSpPr txBox="1"/>
          <p:nvPr/>
        </p:nvSpPr>
        <p:spPr>
          <a:xfrm>
            <a:off x="8133522" y="3369351"/>
            <a:ext cx="116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I-V Flexion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BC87E04-915A-A00C-9C38-F0D297FD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7" y="772436"/>
            <a:ext cx="5140292" cy="580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1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 P. Beauchamp</dc:creator>
  <cp:lastModifiedBy>Brendan P. Beauchamp</cp:lastModifiedBy>
  <cp:revision>4</cp:revision>
  <dcterms:created xsi:type="dcterms:W3CDTF">2022-12-04T02:44:07Z</dcterms:created>
  <dcterms:modified xsi:type="dcterms:W3CDTF">2022-12-08T00:38:19Z</dcterms:modified>
</cp:coreProperties>
</file>