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0E1F-BDB5-46BD-9B85-1E7DE1908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CEA01-A6C7-4024-BF70-A47D85AEF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DCBE-8CDA-4017-B394-0C9FE90B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14E5-4561-40DE-B1E7-1365A912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42E27-B52B-435B-A60F-7F3B0AB7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3487-B02B-4B7E-9C5A-70C2C9A8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3B221-16B4-40DB-8822-8DCB4B5E7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5E02-CB15-4808-97D3-8626B038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5151-3787-4D59-A43A-14759CA1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26AC-D7B5-42F7-9A74-3FCCF89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1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CBDEF-8350-4B5F-82A3-1A24D3681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CA608-39FC-4D45-8F9C-4C7371EB6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BB1F-60E7-4E63-8326-F750C9F8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AAD1-7A54-4B75-AF44-AB5F285B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FD235-1F69-4FF6-A12D-32C8F623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490A-6556-4492-8085-7F3AABBE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8649-1F42-43D6-9A90-C2EA50C2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A0C6-76D7-484F-A4C1-4998170B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1193-4AC7-4E99-9EAA-E3541612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FA745-7C26-496A-AA5D-F2CAAD2F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E320-F574-4099-8E3A-F5E746AA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D878-D1A6-49F7-89CB-59333CEF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DE03-8DBA-4957-BA38-97412B80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C110-D7E6-45E5-A79B-E484B0E8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971A-BC94-4FD8-AFEC-34EE9F78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7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8AF-9674-4C30-8390-D80AC51D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91B9-1459-4600-876E-F96A72568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09FE1-B891-4238-917B-FE3A663B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6544F-2EFB-419D-90FF-4DDB05CF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E102F-6459-4F69-B950-7C2F0C6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302FA-21B8-4C9A-8224-3204BB13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6B56-EF45-4E47-A0E1-65C0281B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5C8A0-A31B-4708-9D40-75B67ACD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8349F-4FEE-4590-8CF2-247C6D69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06DEF-4907-4817-BB0E-36930C6DC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86AED-CB3A-4E07-87C3-7A217CB22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CD279-9FD9-4B71-8A07-B639D6A8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22160-E9D6-4FA5-A8AF-7971E495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85858-E2CC-4745-8795-F630469D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5283-DEB3-45B4-9304-7DDAC2AB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2BB6F-E272-4504-B7FA-A8BCA64A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16CA9-ED99-434B-984C-B7ED1F70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7D5BB-9F78-4371-B6E5-020C6D64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B508E-577F-4790-AD43-3C5DE6D3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44E1D-C4E7-470F-A4A5-4378BFCA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490B7-2BD9-4EAF-B227-9A62EF36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1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689D-2D8E-46C3-B6CD-BC5C22EE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6BBD-36A5-4351-9F78-9230B23F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D318-4AB2-49C0-B6A1-B19E7686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A6CBA-4015-406F-9E5A-D4212959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5DC0-CF41-4AB7-AC95-638E2690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F9B12-3D48-4B02-8950-C3EFE3E2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7CE7-451F-43BB-B197-7EF20A6E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DE2B2-5CAF-4C46-892A-B4A9A587F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AC4D9-C9F8-4060-9293-6650DCC1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EAB93-0CB4-487F-BC2C-CA8EC2B9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3156-AA3D-463B-BF93-970F4E2F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D18E-5FA1-4D4E-A730-3C5D4A92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E50FB-7C57-45BC-B849-891FC4C8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E8F5-CDAE-4E2D-9588-8B7262AC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7DF5-53F5-49F7-AD2D-1B1169A5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68B8-94F1-4697-8EB9-DE54A80970D2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5F25-2556-49C5-BD5E-12DDB15CC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CE95-169A-4309-B74B-D905E23BD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77330-EACC-4A49-95FB-65F65D13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6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32AE6D-631F-4C09-B9A5-6F6211F385AB}"/>
              </a:ext>
            </a:extLst>
          </p:cNvPr>
          <p:cNvCxnSpPr/>
          <p:nvPr/>
        </p:nvCxnSpPr>
        <p:spPr>
          <a:xfrm>
            <a:off x="1687393" y="646331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F98B7DB-5133-42E8-B2C1-D90F6AC2B121}"/>
              </a:ext>
            </a:extLst>
          </p:cNvPr>
          <p:cNvSpPr/>
          <p:nvPr/>
        </p:nvSpPr>
        <p:spPr>
          <a:xfrm>
            <a:off x="3400783" y="584185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A2E16E-DE1B-4506-83E7-1BE1BA2A3B4C}"/>
              </a:ext>
            </a:extLst>
          </p:cNvPr>
          <p:cNvCxnSpPr/>
          <p:nvPr/>
        </p:nvCxnSpPr>
        <p:spPr>
          <a:xfrm>
            <a:off x="3560581" y="646331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475DC63-3270-497C-AA33-083695C92626}"/>
              </a:ext>
            </a:extLst>
          </p:cNvPr>
          <p:cNvSpPr/>
          <p:nvPr/>
        </p:nvSpPr>
        <p:spPr>
          <a:xfrm>
            <a:off x="5273971" y="584185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D97F0A-7573-4D8C-A1DD-D761D01C1448}"/>
              </a:ext>
            </a:extLst>
          </p:cNvPr>
          <p:cNvCxnSpPr/>
          <p:nvPr/>
        </p:nvCxnSpPr>
        <p:spPr>
          <a:xfrm>
            <a:off x="5433769" y="646331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3F39FAE-36FD-43E2-8866-D9B08D9E3F23}"/>
              </a:ext>
            </a:extLst>
          </p:cNvPr>
          <p:cNvSpPr/>
          <p:nvPr/>
        </p:nvSpPr>
        <p:spPr>
          <a:xfrm>
            <a:off x="7147159" y="584185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3D3791-D306-4874-87BC-C045A0A999DD}"/>
              </a:ext>
            </a:extLst>
          </p:cNvPr>
          <p:cNvCxnSpPr/>
          <p:nvPr/>
        </p:nvCxnSpPr>
        <p:spPr>
          <a:xfrm>
            <a:off x="7306957" y="646331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00185B-A327-40D5-9E7C-1519E016E348}"/>
              </a:ext>
            </a:extLst>
          </p:cNvPr>
          <p:cNvSpPr/>
          <p:nvPr/>
        </p:nvSpPr>
        <p:spPr>
          <a:xfrm>
            <a:off x="8860549" y="584185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03F12A-C6C9-450C-A055-F466BC24B148}"/>
              </a:ext>
            </a:extLst>
          </p:cNvPr>
          <p:cNvSpPr/>
          <p:nvPr/>
        </p:nvSpPr>
        <p:spPr>
          <a:xfrm>
            <a:off x="1687393" y="584185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98CF8C-B28B-4AFB-A182-CA5759609EF7}"/>
              </a:ext>
            </a:extLst>
          </p:cNvPr>
          <p:cNvCxnSpPr/>
          <p:nvPr/>
        </p:nvCxnSpPr>
        <p:spPr>
          <a:xfrm>
            <a:off x="1687393" y="1012669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11EB6FD-56A8-49DA-8411-8F16861CC1B2}"/>
              </a:ext>
            </a:extLst>
          </p:cNvPr>
          <p:cNvSpPr/>
          <p:nvPr/>
        </p:nvSpPr>
        <p:spPr>
          <a:xfrm>
            <a:off x="3400783" y="950523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D7F690-A97D-4DEA-854F-F57876906AF0}"/>
              </a:ext>
            </a:extLst>
          </p:cNvPr>
          <p:cNvCxnSpPr/>
          <p:nvPr/>
        </p:nvCxnSpPr>
        <p:spPr>
          <a:xfrm>
            <a:off x="3560581" y="1012669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DA9FCD4-A53E-4ED6-B633-5ADA32F4B680}"/>
              </a:ext>
            </a:extLst>
          </p:cNvPr>
          <p:cNvSpPr/>
          <p:nvPr/>
        </p:nvSpPr>
        <p:spPr>
          <a:xfrm>
            <a:off x="5273971" y="950523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C3B4D5-BD16-4D51-BDCF-21425610CF4E}"/>
              </a:ext>
            </a:extLst>
          </p:cNvPr>
          <p:cNvCxnSpPr/>
          <p:nvPr/>
        </p:nvCxnSpPr>
        <p:spPr>
          <a:xfrm>
            <a:off x="5433769" y="1012669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759D8BA-E9EB-4431-9B8D-83707A64B423}"/>
              </a:ext>
            </a:extLst>
          </p:cNvPr>
          <p:cNvSpPr/>
          <p:nvPr/>
        </p:nvSpPr>
        <p:spPr>
          <a:xfrm>
            <a:off x="7147159" y="950523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D3E10D-B1C6-4A60-9749-DF6566E484FC}"/>
              </a:ext>
            </a:extLst>
          </p:cNvPr>
          <p:cNvCxnSpPr/>
          <p:nvPr/>
        </p:nvCxnSpPr>
        <p:spPr>
          <a:xfrm>
            <a:off x="7306957" y="1012669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164E4FA-7AC8-480B-8068-4275C78CD098}"/>
              </a:ext>
            </a:extLst>
          </p:cNvPr>
          <p:cNvSpPr/>
          <p:nvPr/>
        </p:nvSpPr>
        <p:spPr>
          <a:xfrm>
            <a:off x="8860549" y="950523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CE43DD-52DA-4C1A-8C05-34EAA13D3D91}"/>
              </a:ext>
            </a:extLst>
          </p:cNvPr>
          <p:cNvSpPr/>
          <p:nvPr/>
        </p:nvSpPr>
        <p:spPr>
          <a:xfrm>
            <a:off x="1687393" y="950523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E1D439-94D0-4E27-8BF2-B3CF3C2C8A8A}"/>
              </a:ext>
            </a:extLst>
          </p:cNvPr>
          <p:cNvCxnSpPr/>
          <p:nvPr/>
        </p:nvCxnSpPr>
        <p:spPr>
          <a:xfrm>
            <a:off x="1666087" y="2636051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358C6B0-409C-4B74-9666-C8436B7D8E7C}"/>
              </a:ext>
            </a:extLst>
          </p:cNvPr>
          <p:cNvSpPr/>
          <p:nvPr/>
        </p:nvSpPr>
        <p:spPr>
          <a:xfrm>
            <a:off x="3379477" y="2573905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5EBECCC-A454-45E9-9AC2-B789EBE4D281}"/>
              </a:ext>
            </a:extLst>
          </p:cNvPr>
          <p:cNvCxnSpPr/>
          <p:nvPr/>
        </p:nvCxnSpPr>
        <p:spPr>
          <a:xfrm>
            <a:off x="3539275" y="2636051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8D4A3BC-4351-487D-A4C3-46CD9A5845EF}"/>
              </a:ext>
            </a:extLst>
          </p:cNvPr>
          <p:cNvSpPr/>
          <p:nvPr/>
        </p:nvSpPr>
        <p:spPr>
          <a:xfrm>
            <a:off x="5252665" y="2573905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AC05E0-1C6A-419F-AB75-054DFAA3FA8A}"/>
              </a:ext>
            </a:extLst>
          </p:cNvPr>
          <p:cNvCxnSpPr/>
          <p:nvPr/>
        </p:nvCxnSpPr>
        <p:spPr>
          <a:xfrm>
            <a:off x="5412463" y="2636051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2A4524A-CDED-46A9-9206-BE099E57224B}"/>
              </a:ext>
            </a:extLst>
          </p:cNvPr>
          <p:cNvSpPr/>
          <p:nvPr/>
        </p:nvSpPr>
        <p:spPr>
          <a:xfrm>
            <a:off x="7125853" y="2573905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78E57E-AAEB-4B07-AF5D-BA864ABCAEBC}"/>
              </a:ext>
            </a:extLst>
          </p:cNvPr>
          <p:cNvCxnSpPr/>
          <p:nvPr/>
        </p:nvCxnSpPr>
        <p:spPr>
          <a:xfrm>
            <a:off x="7285651" y="2636045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AEFBF23-B300-4F13-A204-7164A18CEFA5}"/>
              </a:ext>
            </a:extLst>
          </p:cNvPr>
          <p:cNvSpPr/>
          <p:nvPr/>
        </p:nvSpPr>
        <p:spPr>
          <a:xfrm>
            <a:off x="8839243" y="2573905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71303AE-535B-4A01-8DC4-F288E4826345}"/>
              </a:ext>
            </a:extLst>
          </p:cNvPr>
          <p:cNvSpPr/>
          <p:nvPr/>
        </p:nvSpPr>
        <p:spPr>
          <a:xfrm>
            <a:off x="1666087" y="2573905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A1A456C-C89F-404A-B983-A208C5FB24D7}"/>
              </a:ext>
            </a:extLst>
          </p:cNvPr>
          <p:cNvCxnSpPr/>
          <p:nvPr/>
        </p:nvCxnSpPr>
        <p:spPr>
          <a:xfrm>
            <a:off x="1676740" y="1798444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F0325EA-254B-4A9A-B6D0-4A089256D1DB}"/>
              </a:ext>
            </a:extLst>
          </p:cNvPr>
          <p:cNvSpPr/>
          <p:nvPr/>
        </p:nvSpPr>
        <p:spPr>
          <a:xfrm>
            <a:off x="3390130" y="1736298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6604CC4-E86A-4C39-B326-CCA42B7DAA5D}"/>
              </a:ext>
            </a:extLst>
          </p:cNvPr>
          <p:cNvCxnSpPr/>
          <p:nvPr/>
        </p:nvCxnSpPr>
        <p:spPr>
          <a:xfrm>
            <a:off x="3549928" y="1798444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CE08BAA-EFA0-4CBC-AB77-FDAF15488FB5}"/>
              </a:ext>
            </a:extLst>
          </p:cNvPr>
          <p:cNvSpPr/>
          <p:nvPr/>
        </p:nvSpPr>
        <p:spPr>
          <a:xfrm>
            <a:off x="5263318" y="1736298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6CD660-3327-4D3F-9332-5F11C093400E}"/>
              </a:ext>
            </a:extLst>
          </p:cNvPr>
          <p:cNvCxnSpPr/>
          <p:nvPr/>
        </p:nvCxnSpPr>
        <p:spPr>
          <a:xfrm>
            <a:off x="5423116" y="1798444"/>
            <a:ext cx="171339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30211290-A769-4C9A-9A64-5FEC48BCE5C8}"/>
              </a:ext>
            </a:extLst>
          </p:cNvPr>
          <p:cNvSpPr/>
          <p:nvPr/>
        </p:nvSpPr>
        <p:spPr>
          <a:xfrm>
            <a:off x="7136506" y="1736298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543BBAD-8FFF-480E-B0E0-94AD6BA47E3C}"/>
              </a:ext>
            </a:extLst>
          </p:cNvPr>
          <p:cNvCxnSpPr/>
          <p:nvPr/>
        </p:nvCxnSpPr>
        <p:spPr>
          <a:xfrm>
            <a:off x="7296304" y="1798444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BD6D2415-5069-410B-829C-CCAC1373DA5F}"/>
              </a:ext>
            </a:extLst>
          </p:cNvPr>
          <p:cNvSpPr/>
          <p:nvPr/>
        </p:nvSpPr>
        <p:spPr>
          <a:xfrm>
            <a:off x="8849896" y="1736298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8C3A811-E8C9-46D2-A290-ADABDA36A1BB}"/>
              </a:ext>
            </a:extLst>
          </p:cNvPr>
          <p:cNvSpPr/>
          <p:nvPr/>
        </p:nvSpPr>
        <p:spPr>
          <a:xfrm>
            <a:off x="1676740" y="1736298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F43253-8343-464D-9352-C76DBF6A777F}"/>
              </a:ext>
            </a:extLst>
          </p:cNvPr>
          <p:cNvSpPr txBox="1"/>
          <p:nvPr/>
        </p:nvSpPr>
        <p:spPr>
          <a:xfrm>
            <a:off x="1376752" y="422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D0E2CA-70EE-46B3-B503-F73A0CE9705B}"/>
              </a:ext>
            </a:extLst>
          </p:cNvPr>
          <p:cNvSpPr txBox="1"/>
          <p:nvPr/>
        </p:nvSpPr>
        <p:spPr>
          <a:xfrm>
            <a:off x="1376752" y="768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BDCF3E-7C78-44F3-8CBC-2AC7D9E8D3D5}"/>
              </a:ext>
            </a:extLst>
          </p:cNvPr>
          <p:cNvSpPr txBox="1"/>
          <p:nvPr/>
        </p:nvSpPr>
        <p:spPr>
          <a:xfrm>
            <a:off x="1366099" y="1491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DB7781-8827-4EF3-A13E-10F147FA600D}"/>
              </a:ext>
            </a:extLst>
          </p:cNvPr>
          <p:cNvSpPr txBox="1"/>
          <p:nvPr/>
        </p:nvSpPr>
        <p:spPr>
          <a:xfrm>
            <a:off x="1355446" y="23288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FA7275-F2D6-475B-8A65-B9D6555C97FF}"/>
              </a:ext>
            </a:extLst>
          </p:cNvPr>
          <p:cNvSpPr txBox="1"/>
          <p:nvPr/>
        </p:nvSpPr>
        <p:spPr>
          <a:xfrm>
            <a:off x="9450999" y="0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TVD</a:t>
            </a:r>
          </a:p>
          <a:p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F92B24-FD9B-4525-A83E-6CB888CB26E8}"/>
              </a:ext>
            </a:extLst>
          </p:cNvPr>
          <p:cNvSpPr txBox="1"/>
          <p:nvPr/>
        </p:nvSpPr>
        <p:spPr>
          <a:xfrm>
            <a:off x="9217225" y="46165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0.2870570592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34C953-2F35-43F4-8870-3D8787132E25}"/>
              </a:ext>
            </a:extLst>
          </p:cNvPr>
          <p:cNvSpPr txBox="1"/>
          <p:nvPr/>
        </p:nvSpPr>
        <p:spPr>
          <a:xfrm>
            <a:off x="9217225" y="827997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0.3640136719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AD6D64-19CA-4181-BEF2-22C3C2D7CFEE}"/>
              </a:ext>
            </a:extLst>
          </p:cNvPr>
          <p:cNvSpPr txBox="1"/>
          <p:nvPr/>
        </p:nvSpPr>
        <p:spPr>
          <a:xfrm>
            <a:off x="9206572" y="1613772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0.3306187221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4D8FC4-2E54-40CA-9184-92C1B7632586}"/>
              </a:ext>
            </a:extLst>
          </p:cNvPr>
          <p:cNvSpPr txBox="1"/>
          <p:nvPr/>
        </p:nvSpPr>
        <p:spPr>
          <a:xfrm>
            <a:off x="9195919" y="245137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0.2635149275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94A598-ABD9-44EC-9142-F87DC24A5C25}"/>
              </a:ext>
            </a:extLst>
          </p:cNvPr>
          <p:cNvCxnSpPr/>
          <p:nvPr/>
        </p:nvCxnSpPr>
        <p:spPr>
          <a:xfrm>
            <a:off x="1666087" y="3642824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47C1512-5571-47D6-B281-089C7DEF3AE4}"/>
              </a:ext>
            </a:extLst>
          </p:cNvPr>
          <p:cNvSpPr/>
          <p:nvPr/>
        </p:nvSpPr>
        <p:spPr>
          <a:xfrm>
            <a:off x="3379477" y="3580678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D36AB3-8B04-4EFD-989D-0C2959A6F2F4}"/>
              </a:ext>
            </a:extLst>
          </p:cNvPr>
          <p:cNvCxnSpPr/>
          <p:nvPr/>
        </p:nvCxnSpPr>
        <p:spPr>
          <a:xfrm>
            <a:off x="3539275" y="3642824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6575A0E-6740-496E-A383-D13AB0BBB896}"/>
              </a:ext>
            </a:extLst>
          </p:cNvPr>
          <p:cNvSpPr/>
          <p:nvPr/>
        </p:nvSpPr>
        <p:spPr>
          <a:xfrm>
            <a:off x="5252665" y="3580678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A55783A-6249-408A-A425-42F61854E3A4}"/>
              </a:ext>
            </a:extLst>
          </p:cNvPr>
          <p:cNvCxnSpPr/>
          <p:nvPr/>
        </p:nvCxnSpPr>
        <p:spPr>
          <a:xfrm>
            <a:off x="5412463" y="3642824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3F816E4-5477-45FD-94DB-D0B821A64D48}"/>
              </a:ext>
            </a:extLst>
          </p:cNvPr>
          <p:cNvSpPr/>
          <p:nvPr/>
        </p:nvSpPr>
        <p:spPr>
          <a:xfrm>
            <a:off x="7125853" y="3580678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F04FB0-8468-4580-BD84-A626CCAD0C30}"/>
              </a:ext>
            </a:extLst>
          </p:cNvPr>
          <p:cNvCxnSpPr/>
          <p:nvPr/>
        </p:nvCxnSpPr>
        <p:spPr>
          <a:xfrm>
            <a:off x="7285651" y="3642818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A35D95C-85EA-4545-8E82-E919EC82EA65}"/>
              </a:ext>
            </a:extLst>
          </p:cNvPr>
          <p:cNvSpPr/>
          <p:nvPr/>
        </p:nvSpPr>
        <p:spPr>
          <a:xfrm>
            <a:off x="8839243" y="3580678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B9465E8-9749-4F9F-92B1-51821F5AB600}"/>
              </a:ext>
            </a:extLst>
          </p:cNvPr>
          <p:cNvSpPr/>
          <p:nvPr/>
        </p:nvSpPr>
        <p:spPr>
          <a:xfrm>
            <a:off x="1666087" y="3580678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A322A4-A2E8-49B3-94AC-3959299F444B}"/>
              </a:ext>
            </a:extLst>
          </p:cNvPr>
          <p:cNvCxnSpPr/>
          <p:nvPr/>
        </p:nvCxnSpPr>
        <p:spPr>
          <a:xfrm>
            <a:off x="1666087" y="3102100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3B0DDF6-6099-408A-9465-46841B95F30B}"/>
              </a:ext>
            </a:extLst>
          </p:cNvPr>
          <p:cNvSpPr/>
          <p:nvPr/>
        </p:nvSpPr>
        <p:spPr>
          <a:xfrm>
            <a:off x="3379477" y="3039954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DA6036A-EB65-4B38-80E6-601A12AC5BB6}"/>
              </a:ext>
            </a:extLst>
          </p:cNvPr>
          <p:cNvCxnSpPr/>
          <p:nvPr/>
        </p:nvCxnSpPr>
        <p:spPr>
          <a:xfrm>
            <a:off x="3539275" y="3102100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5ADA320-E178-4F99-81EE-34D04EA0F2EA}"/>
              </a:ext>
            </a:extLst>
          </p:cNvPr>
          <p:cNvSpPr/>
          <p:nvPr/>
        </p:nvSpPr>
        <p:spPr>
          <a:xfrm>
            <a:off x="5252665" y="3039954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F647E44-43E0-4564-8E21-1AE71662F454}"/>
              </a:ext>
            </a:extLst>
          </p:cNvPr>
          <p:cNvSpPr/>
          <p:nvPr/>
        </p:nvSpPr>
        <p:spPr>
          <a:xfrm>
            <a:off x="7125853" y="3039954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612ECF-6E25-4151-9AC1-30F83E4DA2F2}"/>
              </a:ext>
            </a:extLst>
          </p:cNvPr>
          <p:cNvCxnSpPr/>
          <p:nvPr/>
        </p:nvCxnSpPr>
        <p:spPr>
          <a:xfrm>
            <a:off x="7285651" y="3102100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462A110-8FD2-4A94-B42D-A156B67D4D5E}"/>
              </a:ext>
            </a:extLst>
          </p:cNvPr>
          <p:cNvSpPr/>
          <p:nvPr/>
        </p:nvSpPr>
        <p:spPr>
          <a:xfrm>
            <a:off x="8839243" y="3039954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FDFBEFA-41FD-4EA3-BCF4-6D6583CD5583}"/>
              </a:ext>
            </a:extLst>
          </p:cNvPr>
          <p:cNvSpPr/>
          <p:nvPr/>
        </p:nvSpPr>
        <p:spPr>
          <a:xfrm>
            <a:off x="1666087" y="3039954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92CC8B-D768-43AC-8BBC-8FE613E6880F}"/>
              </a:ext>
            </a:extLst>
          </p:cNvPr>
          <p:cNvSpPr txBox="1"/>
          <p:nvPr/>
        </p:nvSpPr>
        <p:spPr>
          <a:xfrm>
            <a:off x="1376752" y="1112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593BBE-08A1-4E53-9D6D-EB45F1D90079}"/>
              </a:ext>
            </a:extLst>
          </p:cNvPr>
          <p:cNvSpPr txBox="1"/>
          <p:nvPr/>
        </p:nvSpPr>
        <p:spPr>
          <a:xfrm>
            <a:off x="1366099" y="1911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52E5F6-82AE-49B7-B802-C5238AB40A13}"/>
              </a:ext>
            </a:extLst>
          </p:cNvPr>
          <p:cNvSpPr txBox="1"/>
          <p:nvPr/>
        </p:nvSpPr>
        <p:spPr>
          <a:xfrm>
            <a:off x="1355446" y="2794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1D5433-F522-4E82-9F61-3FAAAFB58737}"/>
              </a:ext>
            </a:extLst>
          </p:cNvPr>
          <p:cNvSpPr txBox="1"/>
          <p:nvPr/>
        </p:nvSpPr>
        <p:spPr>
          <a:xfrm>
            <a:off x="1355446" y="3335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632339-CE43-4F47-9728-D715F3B69B2F}"/>
              </a:ext>
            </a:extLst>
          </p:cNvPr>
          <p:cNvSpPr txBox="1"/>
          <p:nvPr/>
        </p:nvSpPr>
        <p:spPr>
          <a:xfrm>
            <a:off x="1353748" y="3905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1A33A-ABD3-4043-AA33-39EA70FD53DB}"/>
              </a:ext>
            </a:extLst>
          </p:cNvPr>
          <p:cNvSpPr txBox="1"/>
          <p:nvPr/>
        </p:nvSpPr>
        <p:spPr>
          <a:xfrm>
            <a:off x="1353748" y="4393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1798170-91E1-4AD0-B598-883845F20322}"/>
              </a:ext>
            </a:extLst>
          </p:cNvPr>
          <p:cNvCxnSpPr/>
          <p:nvPr/>
        </p:nvCxnSpPr>
        <p:spPr>
          <a:xfrm>
            <a:off x="1676740" y="1422806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95C1BB0D-3A03-4B23-B371-88D3EAD11609}"/>
              </a:ext>
            </a:extLst>
          </p:cNvPr>
          <p:cNvSpPr/>
          <p:nvPr/>
        </p:nvSpPr>
        <p:spPr>
          <a:xfrm>
            <a:off x="3390130" y="1360660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73335F6-9115-4141-9FC4-1C35A60489CE}"/>
              </a:ext>
            </a:extLst>
          </p:cNvPr>
          <p:cNvCxnSpPr/>
          <p:nvPr/>
        </p:nvCxnSpPr>
        <p:spPr>
          <a:xfrm>
            <a:off x="3549928" y="1422806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EF0A9DB3-33AE-4AF1-A740-0A5DBB345D19}"/>
              </a:ext>
            </a:extLst>
          </p:cNvPr>
          <p:cNvSpPr/>
          <p:nvPr/>
        </p:nvSpPr>
        <p:spPr>
          <a:xfrm>
            <a:off x="5263318" y="1360660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41D07B0-E35C-4E29-8099-F8ADD58E2385}"/>
              </a:ext>
            </a:extLst>
          </p:cNvPr>
          <p:cNvCxnSpPr/>
          <p:nvPr/>
        </p:nvCxnSpPr>
        <p:spPr>
          <a:xfrm>
            <a:off x="5423116" y="1422806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EC21A96-81A0-47B2-A602-103A8018F9CE}"/>
              </a:ext>
            </a:extLst>
          </p:cNvPr>
          <p:cNvSpPr/>
          <p:nvPr/>
        </p:nvSpPr>
        <p:spPr>
          <a:xfrm>
            <a:off x="7136506" y="1360660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5E73066-F441-40EF-B8F2-C8FB7DC127D3}"/>
              </a:ext>
            </a:extLst>
          </p:cNvPr>
          <p:cNvCxnSpPr/>
          <p:nvPr/>
        </p:nvCxnSpPr>
        <p:spPr>
          <a:xfrm>
            <a:off x="7296304" y="1422806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1A7C3E6-7EA2-4ECF-9634-492FEA2DF1A0}"/>
              </a:ext>
            </a:extLst>
          </p:cNvPr>
          <p:cNvSpPr/>
          <p:nvPr/>
        </p:nvSpPr>
        <p:spPr>
          <a:xfrm>
            <a:off x="8849896" y="1360660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C215B03-EAE3-4564-A0D6-65330E2BCF00}"/>
              </a:ext>
            </a:extLst>
          </p:cNvPr>
          <p:cNvSpPr/>
          <p:nvPr/>
        </p:nvSpPr>
        <p:spPr>
          <a:xfrm>
            <a:off x="1676740" y="1360660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55CDD69-5427-4EC2-8BDD-6F9843D5A1E6}"/>
              </a:ext>
            </a:extLst>
          </p:cNvPr>
          <p:cNvCxnSpPr/>
          <p:nvPr/>
        </p:nvCxnSpPr>
        <p:spPr>
          <a:xfrm>
            <a:off x="1666087" y="2192215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0DBFC5F5-19B0-4FC2-B6FE-C9F07A34DA33}"/>
              </a:ext>
            </a:extLst>
          </p:cNvPr>
          <p:cNvSpPr/>
          <p:nvPr/>
        </p:nvSpPr>
        <p:spPr>
          <a:xfrm>
            <a:off x="3379477" y="2130069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4F40472-4D94-4C0A-BBA3-AF62CDD1AAC0}"/>
              </a:ext>
            </a:extLst>
          </p:cNvPr>
          <p:cNvCxnSpPr/>
          <p:nvPr/>
        </p:nvCxnSpPr>
        <p:spPr>
          <a:xfrm>
            <a:off x="3539275" y="2192215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0643048-4502-49A1-836B-5A35D8D4D843}"/>
              </a:ext>
            </a:extLst>
          </p:cNvPr>
          <p:cNvSpPr/>
          <p:nvPr/>
        </p:nvSpPr>
        <p:spPr>
          <a:xfrm>
            <a:off x="5252665" y="2130069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361F487-22EF-4426-B7B1-DEB9D64BE814}"/>
              </a:ext>
            </a:extLst>
          </p:cNvPr>
          <p:cNvCxnSpPr/>
          <p:nvPr/>
        </p:nvCxnSpPr>
        <p:spPr>
          <a:xfrm>
            <a:off x="5412463" y="2192215"/>
            <a:ext cx="171339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25E0184-307D-406A-952C-44543F0FA58E}"/>
              </a:ext>
            </a:extLst>
          </p:cNvPr>
          <p:cNvSpPr/>
          <p:nvPr/>
        </p:nvSpPr>
        <p:spPr>
          <a:xfrm>
            <a:off x="7125853" y="2130069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33E3506-FDDC-4A44-9D6D-1D96771BE789}"/>
              </a:ext>
            </a:extLst>
          </p:cNvPr>
          <p:cNvCxnSpPr/>
          <p:nvPr/>
        </p:nvCxnSpPr>
        <p:spPr>
          <a:xfrm>
            <a:off x="7285651" y="2192215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A14BC3A6-15C6-4C2D-AA22-34AF5D1B05FA}"/>
              </a:ext>
            </a:extLst>
          </p:cNvPr>
          <p:cNvSpPr/>
          <p:nvPr/>
        </p:nvSpPr>
        <p:spPr>
          <a:xfrm>
            <a:off x="8839243" y="2130069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50FE0AE-BDEC-436D-A73C-1A6CEF822081}"/>
              </a:ext>
            </a:extLst>
          </p:cNvPr>
          <p:cNvSpPr/>
          <p:nvPr/>
        </p:nvSpPr>
        <p:spPr>
          <a:xfrm>
            <a:off x="1666087" y="2130069"/>
            <a:ext cx="159798" cy="124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980407E-FE2F-49A9-BC33-0AEBA21D21F0}"/>
              </a:ext>
            </a:extLst>
          </p:cNvPr>
          <p:cNvCxnSpPr/>
          <p:nvPr/>
        </p:nvCxnSpPr>
        <p:spPr>
          <a:xfrm>
            <a:off x="5412463" y="3102100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3C5F5E4-08D0-439A-9438-60E641D919E3}"/>
              </a:ext>
            </a:extLst>
          </p:cNvPr>
          <p:cNvCxnSpPr/>
          <p:nvPr/>
        </p:nvCxnSpPr>
        <p:spPr>
          <a:xfrm>
            <a:off x="1655434" y="4147856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C71E03D-B11F-4A6A-A45C-484EF94B05AD}"/>
              </a:ext>
            </a:extLst>
          </p:cNvPr>
          <p:cNvSpPr/>
          <p:nvPr/>
        </p:nvSpPr>
        <p:spPr>
          <a:xfrm>
            <a:off x="3368824" y="4085710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67F4D5E-3DC7-49B0-9DF8-910CFCBA05D8}"/>
              </a:ext>
            </a:extLst>
          </p:cNvPr>
          <p:cNvCxnSpPr/>
          <p:nvPr/>
        </p:nvCxnSpPr>
        <p:spPr>
          <a:xfrm>
            <a:off x="3528622" y="4147856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0256BD54-80EC-484A-8B0B-6281B3B65CDB}"/>
              </a:ext>
            </a:extLst>
          </p:cNvPr>
          <p:cNvSpPr/>
          <p:nvPr/>
        </p:nvSpPr>
        <p:spPr>
          <a:xfrm>
            <a:off x="5242012" y="4085710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6EB6426-408F-4A2E-9D1C-98F2690D48A4}"/>
              </a:ext>
            </a:extLst>
          </p:cNvPr>
          <p:cNvCxnSpPr/>
          <p:nvPr/>
        </p:nvCxnSpPr>
        <p:spPr>
          <a:xfrm>
            <a:off x="5401810" y="4147856"/>
            <a:ext cx="171339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DB8CB900-1454-4BFF-9AB1-6502660CEFD9}"/>
              </a:ext>
            </a:extLst>
          </p:cNvPr>
          <p:cNvSpPr/>
          <p:nvPr/>
        </p:nvSpPr>
        <p:spPr>
          <a:xfrm>
            <a:off x="7115200" y="4085710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2A875FB-118A-4E8F-8317-8457B6381747}"/>
              </a:ext>
            </a:extLst>
          </p:cNvPr>
          <p:cNvCxnSpPr/>
          <p:nvPr/>
        </p:nvCxnSpPr>
        <p:spPr>
          <a:xfrm>
            <a:off x="7274998" y="4147856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9D5E7B9F-A1F7-43EE-BD79-47A43750FF57}"/>
              </a:ext>
            </a:extLst>
          </p:cNvPr>
          <p:cNvSpPr/>
          <p:nvPr/>
        </p:nvSpPr>
        <p:spPr>
          <a:xfrm>
            <a:off x="8828590" y="4085710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8533421-519D-4CD6-A16C-33302E1A5FC2}"/>
              </a:ext>
            </a:extLst>
          </p:cNvPr>
          <p:cNvSpPr/>
          <p:nvPr/>
        </p:nvSpPr>
        <p:spPr>
          <a:xfrm>
            <a:off x="1655434" y="4085710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D987376-209E-4DF6-9AD5-4C6F86552C10}"/>
              </a:ext>
            </a:extLst>
          </p:cNvPr>
          <p:cNvCxnSpPr/>
          <p:nvPr/>
        </p:nvCxnSpPr>
        <p:spPr>
          <a:xfrm>
            <a:off x="1666087" y="4686447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4DB490E-A1AB-4DFD-85F7-4B014BCE504F}"/>
              </a:ext>
            </a:extLst>
          </p:cNvPr>
          <p:cNvSpPr/>
          <p:nvPr/>
        </p:nvSpPr>
        <p:spPr>
          <a:xfrm>
            <a:off x="3379477" y="4624301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BE8A7BD-D14B-46C2-B318-C002C54AF3B8}"/>
              </a:ext>
            </a:extLst>
          </p:cNvPr>
          <p:cNvCxnSpPr/>
          <p:nvPr/>
        </p:nvCxnSpPr>
        <p:spPr>
          <a:xfrm>
            <a:off x="3539275" y="4686447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213BFA5B-BDDD-4676-BBF0-48134A30C1B5}"/>
              </a:ext>
            </a:extLst>
          </p:cNvPr>
          <p:cNvSpPr/>
          <p:nvPr/>
        </p:nvSpPr>
        <p:spPr>
          <a:xfrm>
            <a:off x="5252665" y="4624301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DFDB8D2-D1A5-4936-BCD8-C696938D74FA}"/>
              </a:ext>
            </a:extLst>
          </p:cNvPr>
          <p:cNvSpPr/>
          <p:nvPr/>
        </p:nvSpPr>
        <p:spPr>
          <a:xfrm>
            <a:off x="7125853" y="4624301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FC6B320-4FE1-4C67-8663-605B40ECDBE0}"/>
              </a:ext>
            </a:extLst>
          </p:cNvPr>
          <p:cNvCxnSpPr/>
          <p:nvPr/>
        </p:nvCxnSpPr>
        <p:spPr>
          <a:xfrm>
            <a:off x="7285651" y="4686447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99D689-6087-4D3C-8605-88CB5ECC43F0}"/>
              </a:ext>
            </a:extLst>
          </p:cNvPr>
          <p:cNvSpPr/>
          <p:nvPr/>
        </p:nvSpPr>
        <p:spPr>
          <a:xfrm>
            <a:off x="8839243" y="4624301"/>
            <a:ext cx="159798" cy="124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00D9A08-2622-4729-8B39-01222C79BA10}"/>
              </a:ext>
            </a:extLst>
          </p:cNvPr>
          <p:cNvSpPr/>
          <p:nvPr/>
        </p:nvSpPr>
        <p:spPr>
          <a:xfrm>
            <a:off x="1666087" y="4624301"/>
            <a:ext cx="159798" cy="1242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087DC6E-D697-4A7B-A742-B4CD9549A768}"/>
              </a:ext>
            </a:extLst>
          </p:cNvPr>
          <p:cNvCxnSpPr/>
          <p:nvPr/>
        </p:nvCxnSpPr>
        <p:spPr>
          <a:xfrm>
            <a:off x="5412463" y="4686447"/>
            <a:ext cx="171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BD8D41F-6AD9-4C39-9940-DAC273C0520C}"/>
              </a:ext>
            </a:extLst>
          </p:cNvPr>
          <p:cNvSpPr txBox="1"/>
          <p:nvPr/>
        </p:nvSpPr>
        <p:spPr>
          <a:xfrm>
            <a:off x="9217225" y="123049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0.6586914063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0A94F66-5592-43B6-9AFF-3598D2AF82C7}"/>
              </a:ext>
            </a:extLst>
          </p:cNvPr>
          <p:cNvSpPr txBox="1"/>
          <p:nvPr/>
        </p:nvSpPr>
        <p:spPr>
          <a:xfrm>
            <a:off x="9217225" y="2007543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0.6172572545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7B03EC-3B7E-4D37-AF6C-A70D96AC9B52}"/>
              </a:ext>
            </a:extLst>
          </p:cNvPr>
          <p:cNvSpPr txBox="1"/>
          <p:nvPr/>
        </p:nvSpPr>
        <p:spPr>
          <a:xfrm>
            <a:off x="9206572" y="2870985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0.2377580915</a:t>
            </a:r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68A914C-EBAD-4658-B833-44AC934D7AA3}"/>
              </a:ext>
            </a:extLst>
          </p:cNvPr>
          <p:cNvSpPr txBox="1"/>
          <p:nvPr/>
        </p:nvSpPr>
        <p:spPr>
          <a:xfrm>
            <a:off x="9217225" y="343301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0.3344900949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A360185-7867-422B-B9EA-8D7A5C5B3484}"/>
              </a:ext>
            </a:extLst>
          </p:cNvPr>
          <p:cNvSpPr txBox="1"/>
          <p:nvPr/>
        </p:nvSpPr>
        <p:spPr>
          <a:xfrm>
            <a:off x="9217225" y="3927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0.5554024833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027A42-63C1-4FA9-9E91-D6FF4A6752E4}"/>
              </a:ext>
            </a:extLst>
          </p:cNvPr>
          <p:cNvSpPr txBox="1"/>
          <p:nvPr/>
        </p:nvSpPr>
        <p:spPr>
          <a:xfrm>
            <a:off x="9217225" y="449317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effectLst/>
                <a:latin typeface="Calibri" panose="020F0502020204030204" pitchFamily="34" charset="0"/>
              </a:rPr>
              <a:t>0.2362234933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A6BB74-81F5-4F55-863F-EC954721DFFE}"/>
              </a:ext>
            </a:extLst>
          </p:cNvPr>
          <p:cNvSpPr/>
          <p:nvPr/>
        </p:nvSpPr>
        <p:spPr>
          <a:xfrm>
            <a:off x="1655434" y="422738"/>
            <a:ext cx="1933272" cy="3960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EEBF888-F4D1-41E9-A9AC-6C15AF90DB13}"/>
              </a:ext>
            </a:extLst>
          </p:cNvPr>
          <p:cNvSpPr/>
          <p:nvPr/>
        </p:nvSpPr>
        <p:spPr>
          <a:xfrm>
            <a:off x="1666087" y="842056"/>
            <a:ext cx="1933272" cy="3960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BB8E2A6-7710-4871-8D9D-40E01B1402C2}"/>
              </a:ext>
            </a:extLst>
          </p:cNvPr>
          <p:cNvSpPr/>
          <p:nvPr/>
        </p:nvSpPr>
        <p:spPr>
          <a:xfrm>
            <a:off x="5213886" y="1183768"/>
            <a:ext cx="2240517" cy="33391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70F6032-E237-4F9E-B678-9B3784180EA2}"/>
              </a:ext>
            </a:extLst>
          </p:cNvPr>
          <p:cNvSpPr/>
          <p:nvPr/>
        </p:nvSpPr>
        <p:spPr>
          <a:xfrm>
            <a:off x="1662800" y="1633061"/>
            <a:ext cx="1933272" cy="3960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9342A9-5010-4713-8A0A-F5EC141E6704}"/>
              </a:ext>
            </a:extLst>
          </p:cNvPr>
          <p:cNvSpPr/>
          <p:nvPr/>
        </p:nvSpPr>
        <p:spPr>
          <a:xfrm>
            <a:off x="7119371" y="1955922"/>
            <a:ext cx="1933272" cy="3960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8A9A12-F6C2-4EFE-9E31-033A08900D3A}"/>
              </a:ext>
            </a:extLst>
          </p:cNvPr>
          <p:cNvSpPr/>
          <p:nvPr/>
        </p:nvSpPr>
        <p:spPr>
          <a:xfrm>
            <a:off x="1628902" y="2484585"/>
            <a:ext cx="1933272" cy="3960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090271E-7118-45C4-891D-FC618B145D46}"/>
              </a:ext>
            </a:extLst>
          </p:cNvPr>
          <p:cNvSpPr/>
          <p:nvPr/>
        </p:nvSpPr>
        <p:spPr>
          <a:xfrm>
            <a:off x="7119371" y="2889414"/>
            <a:ext cx="1933272" cy="3960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5C03D25-52AB-4EC5-A964-9FA0344EFD46}"/>
              </a:ext>
            </a:extLst>
          </p:cNvPr>
          <p:cNvSpPr/>
          <p:nvPr/>
        </p:nvSpPr>
        <p:spPr>
          <a:xfrm>
            <a:off x="5252665" y="3429000"/>
            <a:ext cx="2091372" cy="43061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C8B02A3-C0F1-4ECB-9694-69E1FD2CDD51}"/>
              </a:ext>
            </a:extLst>
          </p:cNvPr>
          <p:cNvSpPr/>
          <p:nvPr/>
        </p:nvSpPr>
        <p:spPr>
          <a:xfrm>
            <a:off x="7087075" y="3939989"/>
            <a:ext cx="1933272" cy="3960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504C63B-2EE4-4029-A412-046DA34C294A}"/>
              </a:ext>
            </a:extLst>
          </p:cNvPr>
          <p:cNvSpPr/>
          <p:nvPr/>
        </p:nvSpPr>
        <p:spPr>
          <a:xfrm>
            <a:off x="7087075" y="4488408"/>
            <a:ext cx="1933272" cy="396066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C. Beaudoin</dc:creator>
  <cp:lastModifiedBy>Collin C. Beaudoin</cp:lastModifiedBy>
  <cp:revision>6</cp:revision>
  <dcterms:created xsi:type="dcterms:W3CDTF">2021-06-28T15:17:07Z</dcterms:created>
  <dcterms:modified xsi:type="dcterms:W3CDTF">2021-06-28T15:57:08Z</dcterms:modified>
</cp:coreProperties>
</file>