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3" r:id="rId7"/>
    <p:sldId id="258" r:id="rId8"/>
    <p:sldId id="259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60" autoAdjust="0"/>
  </p:normalViewPr>
  <p:slideViewPr>
    <p:cSldViewPr snapToGrid="0">
      <p:cViewPr varScale="1">
        <p:scale>
          <a:sx n="48" d="100"/>
          <a:sy n="48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95B5C-A621-41BD-8F7C-CF464EF823B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7D5DE-6E08-47DA-B4FF-0231ED13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idea that we can test for cross-talk would be distributing shots to multiple isomorphic coupling maps. This would mean using 4 different coupling maps, on our first run we could test 4 different machines using the close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idea that we can test for cross-talk would be distributing shots to multiple isomorphic coupling maps. This would mean using 4 different coupling maps, on our first run we could test 4 different machines using the close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be testing 4 different hardware options with the far solution. We would then use the results to calculate the total variation distance (TVD)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idea that we can test for cross-talk would be distributing shots to multiple isomorphic coupling maps. This would mean using 4 different coupling maps, on our first run we could test 4 different machines using the close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be testing 4 different hardware options with the far solution. We would then use the results to calculate the total variation distance (TVD)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be testing 4 different hardware options with the far solution. We would then use the results to calculate the total variation distance (TVD)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be testing 4 different hardware options with the far solution. We would then use the results to calculate the total variation distance (TVD)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7D5DE-6E08-47DA-B4FF-0231ED1376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344E-62DE-4294-A2E4-444E0EFA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7E7C-F9C2-40E3-A359-4E3636B3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042-CF83-47F4-8DC6-F095E812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CD-B70F-4682-A4C1-EB97BF6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0D2B-ECB5-41BF-AD82-7D23A06E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32C-7BA5-490C-A7EE-D3532AC5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AB33-E1A7-4791-BE0A-611C198D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D826-0643-4CD9-B374-AF2322EE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2CE8-6868-4593-B37E-75E27FC5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CA9C-14B1-4981-BD0C-7359F017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5EE24-86C6-4078-9C6B-DA6A5E771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F3A9-E43D-4912-99DD-9D487114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C4A8-48DF-4F6C-87DC-1A9DA773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6D07-1F73-441B-9C0E-7C63DC78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B3C7-F60B-4265-9E0E-111DB064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BDB-EEA3-492E-83E1-9435AEFB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BA0-FE77-4C28-900F-8DA94AFC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DA21-4FF3-462D-B174-B5397445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2BD5-7DC4-4EDF-8861-205BEE47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CCDE-4525-4883-AAEE-6D91C19B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ED13-EB46-41DC-B8AE-5BAD5200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D261-2E54-4C20-ABE4-3C3D2103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FC1B-20CD-42A9-A0FE-BC4BF96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4469-5EA5-41C0-97E1-953EC80B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53E3-EEDB-4D64-AD92-10D95DC0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DE8-B05C-4D78-8824-9F29D0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2B20-8BE4-4651-AF7F-81E75C3F6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FEACB-9EFA-43BC-8F20-B567939C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9CD4-90D9-481D-AEBA-94BE413A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EC04-16CF-49A4-824B-192DCDB5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1825-0B04-44D0-A7F4-92EDDCC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7A3F-511F-4E03-BE58-8B08A74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66A0-AC66-4E5D-A415-72755E8B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4113-6BE8-4B8B-B518-E0499AADA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0ACAB-690A-4695-A1DA-177BDABD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F4B7F-8AC0-4971-9A54-6E306272F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BFDCA-2BAC-4304-962D-CE8F51BE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30C9B-A299-4249-8588-915BDD08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52595-B579-4ACD-AC27-D544EFF5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CA7D-C383-4B28-991B-CAF039EF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FD8B7-B5D9-4B3C-918D-FCDC002E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B13B6-0879-4077-9527-4A699B4C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EBAC3-FC94-4064-8811-5C86557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EB609-38F9-4998-BFA3-9507E2D1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A9D8C-A11D-4AA5-A91E-A327C0B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4865F-0311-4940-886B-F2690D0B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71C9-B1C1-4DC4-9AF3-60E9A5D8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0F9E-E127-40B3-B1B8-B4B68283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85CE-DF24-4104-9BE5-7E266632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E7934-A4E4-47FD-AD81-E28D44D2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A8F2-0D24-48F6-AD91-CB11789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13A7F-1CDD-4BAA-92AC-80B35209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324E-1F2F-4CED-BEE1-AC99106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2AA90-31C6-4E4B-A422-FE23217D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46570-D114-4362-9270-1025594A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3A6C-CB24-4421-8E7E-4607C986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206BA-61A2-4D52-B233-4030520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52FD-6C2F-4872-A32E-15379053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7BF92-7854-450F-B2FC-AF362B15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9C58-3A80-4548-9863-84EDE03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329E-11AE-40A7-B17C-A82B522BB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8AFE-AF60-4B30-95C9-19404244C90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582F-DEE5-4E94-A83D-9B6E14B59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FFFA-E3E5-4DFB-8FC9-75A08F7B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CD9-A427-48C5-AFE1-C75BE23C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9B5F-0C51-4BD1-9537-F2546FB89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8803C-61DD-4607-9301-932985416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21166-CAF9-4684-BEA3-25BD2DDF897F}"/>
              </a:ext>
            </a:extLst>
          </p:cNvPr>
          <p:cNvSpPr txBox="1"/>
          <p:nvPr/>
        </p:nvSpPr>
        <p:spPr>
          <a:xfrm>
            <a:off x="1544320" y="1058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0 + QC 1 + QC 2 + QC 3 = Far Shift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4B7EB-E1FB-48BD-BF2E-41BF36DC86B9}"/>
              </a:ext>
            </a:extLst>
          </p:cNvPr>
          <p:cNvSpPr txBox="1"/>
          <p:nvPr/>
        </p:nvSpPr>
        <p:spPr>
          <a:xfrm>
            <a:off x="1544320" y="1588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QC: Shifting Close ran 8196</a:t>
            </a:r>
          </a:p>
        </p:txBody>
      </p:sp>
    </p:spTree>
    <p:extLst>
      <p:ext uri="{BB962C8B-B14F-4D97-AF65-F5344CB8AC3E}">
        <p14:creationId xmlns:p14="http://schemas.microsoft.com/office/powerpoint/2010/main" val="316539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206-FAA0-47C6-9C20-8FDCDD8DEC56}"/>
              </a:ext>
            </a:extLst>
          </p:cNvPr>
          <p:cNvSpPr txBox="1"/>
          <p:nvPr/>
        </p:nvSpPr>
        <p:spPr>
          <a:xfrm>
            <a:off x="1363579" y="1507958"/>
            <a:ext cx="102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1F580B-8A4D-4C34-8F28-BC799CA05DA6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94D08-616F-4E27-AA3F-85B5E3916F43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921D6C-EADD-4278-8748-47426F918F30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D15A16-A6B3-49A4-A256-7DC156A49122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65768E-CD82-41A6-92B2-4A061040DA0B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9FECB-5F1D-43C0-A290-EB3304B8FA2E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03DBB-6FBE-4328-B66D-1DFAC3FF0706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849934-2C15-4554-8DE7-D0AF090F26DB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BA3FD-E7A4-4D00-8B42-7B38BE895BB4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723FD-1E76-44BF-933B-BAFA595613A0}"/>
              </a:ext>
            </a:extLst>
          </p:cNvPr>
          <p:cNvCxnSpPr>
            <a:stCxn id="7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7AFD8-828B-434A-875D-D5AE1A96DDB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C8E4D-80BD-4997-9221-32DAB3D65868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CDBB7-5649-4818-97C3-CA07E41E2FC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9D5A47-0765-4C56-9B54-88955687B4B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176A5-D247-4E6A-A2E9-4F92B174862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DB9FE-DE81-4C49-8536-9448CA122B2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FE464-A073-4A99-8AE1-F6D8BED60E0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13CF0-AFAB-45FD-BA62-C92F046C70D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9B96F-BBBD-45FF-8D5D-6E2093729F89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7BD36-9F11-4889-B333-77A81639F746}"/>
              </a:ext>
            </a:extLst>
          </p:cNvPr>
          <p:cNvSpPr/>
          <p:nvPr/>
        </p:nvSpPr>
        <p:spPr>
          <a:xfrm>
            <a:off x="2863790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078851-E569-40CF-9AD0-4B33C813D83F}"/>
              </a:ext>
            </a:extLst>
          </p:cNvPr>
          <p:cNvSpPr/>
          <p:nvPr/>
        </p:nvSpPr>
        <p:spPr>
          <a:xfrm>
            <a:off x="10442727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727E70-0103-47DF-AD02-4AAC7F3528DE}"/>
              </a:ext>
            </a:extLst>
          </p:cNvPr>
          <p:cNvSpPr/>
          <p:nvPr/>
        </p:nvSpPr>
        <p:spPr>
          <a:xfrm>
            <a:off x="10442727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81EF3A-6D99-4BDE-9DBC-FE482CEB3F8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11071377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E09FAB-440B-42E2-9A5E-8AC7F4AAC19B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9328210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6C4C5-995F-4D98-9ED3-E97BC46F918B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9328210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30D5AD-3C56-4805-A84A-3474049D4A1E}"/>
              </a:ext>
            </a:extLst>
          </p:cNvPr>
          <p:cNvSpPr txBox="1"/>
          <p:nvPr/>
        </p:nvSpPr>
        <p:spPr>
          <a:xfrm>
            <a:off x="1239520" y="4856480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QC: Shifting Close ran 8192</a:t>
            </a:r>
          </a:p>
        </p:txBody>
      </p:sp>
    </p:spTree>
    <p:extLst>
      <p:ext uri="{BB962C8B-B14F-4D97-AF65-F5344CB8AC3E}">
        <p14:creationId xmlns:p14="http://schemas.microsoft.com/office/powerpoint/2010/main" val="24984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1F580B-8A4D-4C34-8F28-BC799CA05DA6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94D08-616F-4E27-AA3F-85B5E3916F43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921D6C-EADD-4278-8748-47426F918F30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D15A16-A6B3-49A4-A256-7DC156A49122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65768E-CD82-41A6-92B2-4A061040DA0B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9FECB-5F1D-43C0-A290-EB3304B8FA2E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03DBB-6FBE-4328-B66D-1DFAC3FF0706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849934-2C15-4554-8DE7-D0AF090F26DB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BA3FD-E7A4-4D00-8B42-7B38BE895BB4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723FD-1E76-44BF-933B-BAFA595613A0}"/>
              </a:ext>
            </a:extLst>
          </p:cNvPr>
          <p:cNvCxnSpPr>
            <a:stCxn id="7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7AFD8-828B-434A-875D-D5AE1A96DDB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C8E4D-80BD-4997-9221-32DAB3D65868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CDBB7-5649-4818-97C3-CA07E41E2FC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9D5A47-0765-4C56-9B54-88955687B4B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176A5-D247-4E6A-A2E9-4F92B174862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DB9FE-DE81-4C49-8536-9448CA122B2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FE464-A073-4A99-8AE1-F6D8BED60E0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13CF0-AFAB-45FD-BA62-C92F046C70D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9B96F-BBBD-45FF-8D5D-6E2093729F89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7BD36-9F11-4889-B333-77A81639F746}"/>
              </a:ext>
            </a:extLst>
          </p:cNvPr>
          <p:cNvSpPr/>
          <p:nvPr/>
        </p:nvSpPr>
        <p:spPr>
          <a:xfrm>
            <a:off x="2863790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078851-E569-40CF-9AD0-4B33C813D83F}"/>
              </a:ext>
            </a:extLst>
          </p:cNvPr>
          <p:cNvSpPr/>
          <p:nvPr/>
        </p:nvSpPr>
        <p:spPr>
          <a:xfrm>
            <a:off x="10442727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727E70-0103-47DF-AD02-4AAC7F3528DE}"/>
              </a:ext>
            </a:extLst>
          </p:cNvPr>
          <p:cNvSpPr/>
          <p:nvPr/>
        </p:nvSpPr>
        <p:spPr>
          <a:xfrm>
            <a:off x="10442727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81EF3A-6D99-4BDE-9DBC-FE482CEB3F8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11071377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E09FAB-440B-42E2-9A5E-8AC7F4AAC19B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9328210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6C4C5-995F-4D98-9ED3-E97BC46F918B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9328210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10C777-A4B6-4C96-AC1C-181170A23AA0}"/>
              </a:ext>
            </a:extLst>
          </p:cNvPr>
          <p:cNvSpPr txBox="1"/>
          <p:nvPr/>
        </p:nvSpPr>
        <p:spPr>
          <a:xfrm>
            <a:off x="860393" y="4998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0: Shifting Close ran 4096</a:t>
            </a:r>
          </a:p>
        </p:txBody>
      </p:sp>
    </p:spTree>
    <p:extLst>
      <p:ext uri="{BB962C8B-B14F-4D97-AF65-F5344CB8AC3E}">
        <p14:creationId xmlns:p14="http://schemas.microsoft.com/office/powerpoint/2010/main" val="41656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332E9B-D0BC-41E1-9DCD-EF5FE5A52FF1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A7C724-D250-4933-9F8D-DE785E6DF58C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B1E569-7739-434E-AB14-AA7FCF0F217C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C37C7-4322-4193-AEE0-6E339E8FD47D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EAF8-7317-4D43-94B2-78578E1A144A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80E54-69EF-4F1C-A66D-C3F078BE75D7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DB8931-BA53-4250-AB96-65C3C006B902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DA301-F7CC-423E-97BD-A3E237A21AD1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BE5A8-29C2-4930-BFF6-A1848891D89F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1DF71B-C550-4D59-A47C-466AA59D4270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27812F-8D1E-4F15-89B8-17E6306DF95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C6748-8915-4F8A-969F-6ABF9E7CB845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6739D-9F7C-42C8-AB28-8CBD082E11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1E8CE-E0B7-476F-A61D-58397655BF6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E2428D-AA29-434C-BF9C-5316BBEA30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AB804-57B6-4DFE-86AD-B222C3B9C4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AE8FB-4A8C-4C22-9C22-7878AEAB5DB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6D5BE8-29B7-40F6-8A68-6F2D59ABC96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C8E42-B841-4E8A-A851-636A0DBE287F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B3F3B-3649-4B7F-A58B-DAB67C767FCF}"/>
              </a:ext>
            </a:extLst>
          </p:cNvPr>
          <p:cNvSpPr/>
          <p:nvPr/>
        </p:nvSpPr>
        <p:spPr>
          <a:xfrm>
            <a:off x="5245240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3547D1-1CCA-48D9-BC30-4C9549BF113E}"/>
              </a:ext>
            </a:extLst>
          </p:cNvPr>
          <p:cNvSpPr/>
          <p:nvPr/>
        </p:nvSpPr>
        <p:spPr>
          <a:xfrm>
            <a:off x="10356404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ACEE35-6250-4AE5-860C-39D283A44296}"/>
              </a:ext>
            </a:extLst>
          </p:cNvPr>
          <p:cNvSpPr/>
          <p:nvPr/>
        </p:nvSpPr>
        <p:spPr>
          <a:xfrm>
            <a:off x="10356404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B885B6-1201-4932-8C1C-AAA3B78E6FB8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10985054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7BCB1A-3898-485A-8379-A1DC42ABAD1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9328210" y="1136989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CF3A19-417C-4659-AA5C-ABE1FC46A5E0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9328210" y="3091556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8FF61-CDBD-40FA-AE8F-D4CA5E4D568F}"/>
              </a:ext>
            </a:extLst>
          </p:cNvPr>
          <p:cNvSpPr txBox="1"/>
          <p:nvPr/>
        </p:nvSpPr>
        <p:spPr>
          <a:xfrm>
            <a:off x="1046480" y="518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1: Shifting Far 1 ran 4096</a:t>
            </a:r>
          </a:p>
        </p:txBody>
      </p:sp>
    </p:spTree>
    <p:extLst>
      <p:ext uri="{BB962C8B-B14F-4D97-AF65-F5344CB8AC3E}">
        <p14:creationId xmlns:p14="http://schemas.microsoft.com/office/powerpoint/2010/main" val="28242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21166-CAF9-4684-BEA3-25BD2DDF897F}"/>
              </a:ext>
            </a:extLst>
          </p:cNvPr>
          <p:cNvSpPr txBox="1"/>
          <p:nvPr/>
        </p:nvSpPr>
        <p:spPr>
          <a:xfrm>
            <a:off x="1544320" y="1058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0 + QC 1 = Far Shift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4B7EB-E1FB-48BD-BF2E-41BF36DC86B9}"/>
              </a:ext>
            </a:extLst>
          </p:cNvPr>
          <p:cNvSpPr txBox="1"/>
          <p:nvPr/>
        </p:nvSpPr>
        <p:spPr>
          <a:xfrm>
            <a:off x="1544320" y="1588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QC: Shifting Close ran 8196</a:t>
            </a:r>
          </a:p>
        </p:txBody>
      </p:sp>
    </p:spTree>
    <p:extLst>
      <p:ext uri="{BB962C8B-B14F-4D97-AF65-F5344CB8AC3E}">
        <p14:creationId xmlns:p14="http://schemas.microsoft.com/office/powerpoint/2010/main" val="14764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1F580B-8A4D-4C34-8F28-BC799CA05DA6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94D08-616F-4E27-AA3F-85B5E3916F43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921D6C-EADD-4278-8748-47426F918F30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D15A16-A6B3-49A4-A256-7DC156A49122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65768E-CD82-41A6-92B2-4A061040DA0B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9FECB-5F1D-43C0-A290-EB3304B8FA2E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03DBB-6FBE-4328-B66D-1DFAC3FF0706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849934-2C15-4554-8DE7-D0AF090F26DB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BA3FD-E7A4-4D00-8B42-7B38BE895BB4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723FD-1E76-44BF-933B-BAFA595613A0}"/>
              </a:ext>
            </a:extLst>
          </p:cNvPr>
          <p:cNvCxnSpPr>
            <a:stCxn id="7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7AFD8-828B-434A-875D-D5AE1A96DDB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C8E4D-80BD-4997-9221-32DAB3D65868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CDBB7-5649-4818-97C3-CA07E41E2FC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9D5A47-0765-4C56-9B54-88955687B4B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176A5-D247-4E6A-A2E9-4F92B174862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DB9FE-DE81-4C49-8536-9448CA122B2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FE464-A073-4A99-8AE1-F6D8BED60E0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13CF0-AFAB-45FD-BA62-C92F046C70D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9B96F-BBBD-45FF-8D5D-6E2093729F89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7BD36-9F11-4889-B333-77A81639F746}"/>
              </a:ext>
            </a:extLst>
          </p:cNvPr>
          <p:cNvSpPr/>
          <p:nvPr/>
        </p:nvSpPr>
        <p:spPr>
          <a:xfrm>
            <a:off x="2863790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078851-E569-40CF-9AD0-4B33C813D83F}"/>
              </a:ext>
            </a:extLst>
          </p:cNvPr>
          <p:cNvSpPr/>
          <p:nvPr/>
        </p:nvSpPr>
        <p:spPr>
          <a:xfrm>
            <a:off x="10442727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727E70-0103-47DF-AD02-4AAC7F3528DE}"/>
              </a:ext>
            </a:extLst>
          </p:cNvPr>
          <p:cNvSpPr/>
          <p:nvPr/>
        </p:nvSpPr>
        <p:spPr>
          <a:xfrm>
            <a:off x="10442727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81EF3A-6D99-4BDE-9DBC-FE482CEB3F8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11071377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E09FAB-440B-42E2-9A5E-8AC7F4AAC19B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9328210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6C4C5-995F-4D98-9ED3-E97BC46F918B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9328210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10C777-A4B6-4C96-AC1C-181170A23AA0}"/>
              </a:ext>
            </a:extLst>
          </p:cNvPr>
          <p:cNvSpPr txBox="1"/>
          <p:nvPr/>
        </p:nvSpPr>
        <p:spPr>
          <a:xfrm>
            <a:off x="860393" y="4998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0: Shifting Close ran 2048</a:t>
            </a:r>
          </a:p>
        </p:txBody>
      </p:sp>
    </p:spTree>
    <p:extLst>
      <p:ext uri="{BB962C8B-B14F-4D97-AF65-F5344CB8AC3E}">
        <p14:creationId xmlns:p14="http://schemas.microsoft.com/office/powerpoint/2010/main" val="100748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332E9B-D0BC-41E1-9DCD-EF5FE5A52FF1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A7C724-D250-4933-9F8D-DE785E6DF58C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B1E569-7739-434E-AB14-AA7FCF0F217C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C37C7-4322-4193-AEE0-6E339E8FD47D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EAF8-7317-4D43-94B2-78578E1A144A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80E54-69EF-4F1C-A66D-C3F078BE75D7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DB8931-BA53-4250-AB96-65C3C006B902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DA301-F7CC-423E-97BD-A3E237A21AD1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BE5A8-29C2-4930-BFF6-A1848891D89F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1DF71B-C550-4D59-A47C-466AA59D4270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27812F-8D1E-4F15-89B8-17E6306DF95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C6748-8915-4F8A-969F-6ABF9E7CB845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6739D-9F7C-42C8-AB28-8CBD082E11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1E8CE-E0B7-476F-A61D-58397655BF6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E2428D-AA29-434C-BF9C-5316BBEA30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AB804-57B6-4DFE-86AD-B222C3B9C4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AE8FB-4A8C-4C22-9C22-7878AEAB5DB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6D5BE8-29B7-40F6-8A68-6F2D59ABC96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C8E42-B841-4E8A-A851-636A0DBE287F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B3F3B-3649-4B7F-A58B-DAB67C767FCF}"/>
              </a:ext>
            </a:extLst>
          </p:cNvPr>
          <p:cNvSpPr/>
          <p:nvPr/>
        </p:nvSpPr>
        <p:spPr>
          <a:xfrm>
            <a:off x="5245240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3547D1-1CCA-48D9-BC30-4C9549BF113E}"/>
              </a:ext>
            </a:extLst>
          </p:cNvPr>
          <p:cNvSpPr/>
          <p:nvPr/>
        </p:nvSpPr>
        <p:spPr>
          <a:xfrm>
            <a:off x="10356404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ACEE35-6250-4AE5-860C-39D283A44296}"/>
              </a:ext>
            </a:extLst>
          </p:cNvPr>
          <p:cNvSpPr/>
          <p:nvPr/>
        </p:nvSpPr>
        <p:spPr>
          <a:xfrm>
            <a:off x="10356404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B885B6-1201-4932-8C1C-AAA3B78E6FB8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10985054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7BCB1A-3898-485A-8379-A1DC42ABAD1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9328210" y="1136989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CF3A19-417C-4659-AA5C-ABE1FC46A5E0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9328210" y="3091556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8FF61-CDBD-40FA-AE8F-D4CA5E4D568F}"/>
              </a:ext>
            </a:extLst>
          </p:cNvPr>
          <p:cNvSpPr txBox="1"/>
          <p:nvPr/>
        </p:nvSpPr>
        <p:spPr>
          <a:xfrm>
            <a:off x="1046480" y="518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1: Shifting Far 1 ran 2048</a:t>
            </a:r>
          </a:p>
        </p:txBody>
      </p:sp>
    </p:spTree>
    <p:extLst>
      <p:ext uri="{BB962C8B-B14F-4D97-AF65-F5344CB8AC3E}">
        <p14:creationId xmlns:p14="http://schemas.microsoft.com/office/powerpoint/2010/main" val="42522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332E9B-D0BC-41E1-9DCD-EF5FE5A52FF1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A7C724-D250-4933-9F8D-DE785E6DF58C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B1E569-7739-434E-AB14-AA7FCF0F217C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C37C7-4322-4193-AEE0-6E339E8FD47D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EAF8-7317-4D43-94B2-78578E1A144A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80E54-69EF-4F1C-A66D-C3F078BE75D7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DB8931-BA53-4250-AB96-65C3C006B902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DA301-F7CC-423E-97BD-A3E237A21AD1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BE5A8-29C2-4930-BFF6-A1848891D89F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1DF71B-C550-4D59-A47C-466AA59D4270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27812F-8D1E-4F15-89B8-17E6306DF95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C6748-8915-4F8A-969F-6ABF9E7CB845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6739D-9F7C-42C8-AB28-8CBD082E11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1E8CE-E0B7-476F-A61D-58397655BF6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E2428D-AA29-434C-BF9C-5316BBEA30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AB804-57B6-4DFE-86AD-B222C3B9C4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AE8FB-4A8C-4C22-9C22-7878AEAB5DB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6D5BE8-29B7-40F6-8A68-6F2D59ABC96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C8E42-B841-4E8A-A851-636A0DBE287F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3547D1-1CCA-48D9-BC30-4C9549BF113E}"/>
              </a:ext>
            </a:extLst>
          </p:cNvPr>
          <p:cNvSpPr/>
          <p:nvPr/>
        </p:nvSpPr>
        <p:spPr>
          <a:xfrm>
            <a:off x="10356404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ACEE35-6250-4AE5-860C-39D283A44296}"/>
              </a:ext>
            </a:extLst>
          </p:cNvPr>
          <p:cNvSpPr/>
          <p:nvPr/>
        </p:nvSpPr>
        <p:spPr>
          <a:xfrm>
            <a:off x="10356404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B885B6-1201-4932-8C1C-AAA3B78E6FB8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10985054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7BCB1A-3898-485A-8379-A1DC42ABAD1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9328210" y="1136989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CF3A19-417C-4659-AA5C-ABE1FC46A5E0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9328210" y="3091556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5823BC0-D141-460D-BC42-BA3AF29A9B54}"/>
              </a:ext>
            </a:extLst>
          </p:cNvPr>
          <p:cNvSpPr/>
          <p:nvPr/>
        </p:nvSpPr>
        <p:spPr>
          <a:xfrm>
            <a:off x="7585043" y="205573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3C1C2-C0B8-4306-B4CA-32204DFAD7E4}"/>
              </a:ext>
            </a:extLst>
          </p:cNvPr>
          <p:cNvSpPr txBox="1"/>
          <p:nvPr/>
        </p:nvSpPr>
        <p:spPr>
          <a:xfrm>
            <a:off x="1046480" y="518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2: Shifting Far 2 ran 2048</a:t>
            </a:r>
          </a:p>
        </p:txBody>
      </p:sp>
    </p:spTree>
    <p:extLst>
      <p:ext uri="{BB962C8B-B14F-4D97-AF65-F5344CB8AC3E}">
        <p14:creationId xmlns:p14="http://schemas.microsoft.com/office/powerpoint/2010/main" val="50873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332E9B-D0BC-41E1-9DCD-EF5FE5A52FF1}"/>
              </a:ext>
            </a:extLst>
          </p:cNvPr>
          <p:cNvSpPr/>
          <p:nvPr/>
        </p:nvSpPr>
        <p:spPr>
          <a:xfrm>
            <a:off x="955459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A7C724-D250-4933-9F8D-DE785E6DF58C}"/>
              </a:ext>
            </a:extLst>
          </p:cNvPr>
          <p:cNvSpPr/>
          <p:nvPr/>
        </p:nvSpPr>
        <p:spPr>
          <a:xfrm>
            <a:off x="3327276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B1E569-7739-434E-AB14-AA7FCF0F217C}"/>
              </a:ext>
            </a:extLst>
          </p:cNvPr>
          <p:cNvSpPr/>
          <p:nvPr/>
        </p:nvSpPr>
        <p:spPr>
          <a:xfrm>
            <a:off x="5699093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C37C7-4322-4193-AEE0-6E339E8FD47D}"/>
              </a:ext>
            </a:extLst>
          </p:cNvPr>
          <p:cNvSpPr/>
          <p:nvPr/>
        </p:nvSpPr>
        <p:spPr>
          <a:xfrm>
            <a:off x="8070910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EAF8-7317-4D43-94B2-78578E1A144A}"/>
              </a:ext>
            </a:extLst>
          </p:cNvPr>
          <p:cNvSpPr/>
          <p:nvPr/>
        </p:nvSpPr>
        <p:spPr>
          <a:xfrm>
            <a:off x="955459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80E54-69EF-4F1C-A66D-C3F078BE75D7}"/>
              </a:ext>
            </a:extLst>
          </p:cNvPr>
          <p:cNvSpPr/>
          <p:nvPr/>
        </p:nvSpPr>
        <p:spPr>
          <a:xfrm>
            <a:off x="3327276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DB8931-BA53-4250-AB96-65C3C006B902}"/>
              </a:ext>
            </a:extLst>
          </p:cNvPr>
          <p:cNvSpPr/>
          <p:nvPr/>
        </p:nvSpPr>
        <p:spPr>
          <a:xfrm>
            <a:off x="5699093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DA301-F7CC-423E-97BD-A3E237A21AD1}"/>
              </a:ext>
            </a:extLst>
          </p:cNvPr>
          <p:cNvSpPr/>
          <p:nvPr/>
        </p:nvSpPr>
        <p:spPr>
          <a:xfrm>
            <a:off x="8070910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BE5A8-29C2-4930-BFF6-A1848891D89F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584109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1DF71B-C550-4D59-A47C-466AA59D4270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3955926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27812F-8D1E-4F15-89B8-17E6306DF95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6327743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C6748-8915-4F8A-969F-6ABF9E7CB845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8699560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6739D-9F7C-42C8-AB28-8CBD082E11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212759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1E8CE-E0B7-476F-A61D-58397655BF6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84576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E2428D-AA29-434C-BF9C-5316BBEA30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956393" y="1136989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AB804-57B6-4DFE-86AD-B222C3B9C4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212759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AE8FB-4A8C-4C22-9C22-7878AEAB5DB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84576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6D5BE8-29B7-40F6-8A68-6F2D59ABC96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6393" y="3091556"/>
            <a:ext cx="111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C8E42-B841-4E8A-A851-636A0DBE287F}"/>
              </a:ext>
            </a:extLst>
          </p:cNvPr>
          <p:cNvSpPr/>
          <p:nvPr/>
        </p:nvSpPr>
        <p:spPr>
          <a:xfrm>
            <a:off x="550416" y="186431"/>
            <a:ext cx="2148191" cy="38173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B3F3B-3649-4B7F-A58B-DAB67C767FCF}"/>
              </a:ext>
            </a:extLst>
          </p:cNvPr>
          <p:cNvSpPr/>
          <p:nvPr/>
        </p:nvSpPr>
        <p:spPr>
          <a:xfrm>
            <a:off x="9910958" y="186431"/>
            <a:ext cx="2148191" cy="3817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3547D1-1CCA-48D9-BC30-4C9549BF113E}"/>
              </a:ext>
            </a:extLst>
          </p:cNvPr>
          <p:cNvSpPr/>
          <p:nvPr/>
        </p:nvSpPr>
        <p:spPr>
          <a:xfrm>
            <a:off x="10356404" y="546439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ACEE35-6250-4AE5-860C-39D283A44296}"/>
              </a:ext>
            </a:extLst>
          </p:cNvPr>
          <p:cNvSpPr/>
          <p:nvPr/>
        </p:nvSpPr>
        <p:spPr>
          <a:xfrm>
            <a:off x="10356404" y="2501006"/>
            <a:ext cx="1257300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B885B6-1201-4932-8C1C-AAA3B78E6FB8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10985054" y="1727539"/>
            <a:ext cx="0" cy="77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7BCB1A-3898-485A-8379-A1DC42ABAD1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9328210" y="1136989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CF3A19-417C-4659-AA5C-ABE1FC46A5E0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9328210" y="3091556"/>
            <a:ext cx="10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AF4146-43CC-4211-9140-DEC10D8B71BC}"/>
              </a:ext>
            </a:extLst>
          </p:cNvPr>
          <p:cNvSpPr txBox="1"/>
          <p:nvPr/>
        </p:nvSpPr>
        <p:spPr>
          <a:xfrm>
            <a:off x="1046480" y="518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QC 3: Shifting Far 3 ran 2048</a:t>
            </a:r>
          </a:p>
        </p:txBody>
      </p:sp>
    </p:spTree>
    <p:extLst>
      <p:ext uri="{BB962C8B-B14F-4D97-AF65-F5344CB8AC3E}">
        <p14:creationId xmlns:p14="http://schemas.microsoft.com/office/powerpoint/2010/main" val="9286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342</Words>
  <Application>Microsoft Office PowerPoint</Application>
  <PresentationFormat>Widescreen</PresentationFormat>
  <Paragraphs>26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C. Beaudoin</dc:creator>
  <cp:lastModifiedBy>Collin C. Beaudoin</cp:lastModifiedBy>
  <cp:revision>7</cp:revision>
  <dcterms:created xsi:type="dcterms:W3CDTF">2021-04-19T14:46:23Z</dcterms:created>
  <dcterms:modified xsi:type="dcterms:W3CDTF">2021-04-20T01:08:26Z</dcterms:modified>
</cp:coreProperties>
</file>