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0" r:id="rId5"/>
    <p:sldId id="264" r:id="rId6"/>
    <p:sldId id="258" r:id="rId7"/>
    <p:sldId id="265" r:id="rId8"/>
    <p:sldId id="262" r:id="rId9"/>
    <p:sldId id="259" r:id="rId10"/>
  </p:sldIdLst>
  <p:sldSz cx="9144000" cy="5715000" type="screen16x10"/>
  <p:notesSz cx="6858000" cy="9144000"/>
  <p:embeddedFontLst>
    <p:embeddedFont>
      <p:font typeface="DIN Next LT Pro Light Condensed" pitchFamily="34" charset="0"/>
      <p:regular r:id="rId13"/>
    </p:embeddedFont>
    <p:embeddedFont>
      <p:font typeface="DIN Next LT Pro UltraLight Cond" pitchFamily="34" charset="0"/>
      <p:regular r:id="rId14"/>
    </p:embeddedFont>
    <p:embeddedFont>
      <p:font typeface="DIN Next LT Pro Medium Cond" pitchFamily="34" charset="0"/>
      <p:regular r:id="rId15"/>
    </p:embeddedFont>
    <p:embeddedFont>
      <p:font typeface="DIN Next LT Pro Condensed" pitchFamily="34" charset="0"/>
      <p:regular r:id="rId16"/>
      <p:bold r:id="rId17"/>
    </p:embeddedFont>
    <p:embeddedFont>
      <p:font typeface="Arial Narrow" pitchFamily="34" charset="0"/>
      <p:regular r:id="rId18"/>
      <p:bold r:id="rId19"/>
      <p:italic r:id="rId20"/>
      <p:boldItalic r:id="rId2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5" autoAdjust="0"/>
    <p:restoredTop sz="94660"/>
  </p:normalViewPr>
  <p:slideViewPr>
    <p:cSldViewPr>
      <p:cViewPr>
        <p:scale>
          <a:sx n="94" d="100"/>
          <a:sy n="94" d="100"/>
        </p:scale>
        <p:origin x="-1013" y="-11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FF06-AF03-45F7-84CE-92FD04FF890D}" type="datetimeFigureOut">
              <a:rPr lang="fr-FR" smtClean="0">
                <a:latin typeface="Arial Narrow" pitchFamily="34" charset="0"/>
              </a:rPr>
              <a:pPr/>
              <a:t>13/01/2014</a:t>
            </a:fld>
            <a:endParaRPr lang="fr-FR" dirty="0">
              <a:latin typeface="Arial Narrow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E1F8-7418-4AA3-9BB4-1E769EB41FFF}" type="slidenum">
              <a:rPr lang="fr-FR" smtClean="0">
                <a:latin typeface="Arial Narrow" pitchFamily="34" charset="0"/>
              </a:rPr>
              <a:pPr/>
              <a:t>‹N°›</a:t>
            </a:fld>
            <a:endParaRPr lang="fr-FR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F4B21FD0-152D-4E30-83DD-FB659B1ED8B6}" type="datetimeFigureOut">
              <a:rPr lang="fr-FR" smtClean="0"/>
              <a:pPr/>
              <a:t>13/01/2014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5CC133CB-85EB-43DB-A60A-864F4735B2F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d-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64088" y="2573867"/>
            <a:ext cx="3628051" cy="1219737"/>
          </a:xfrm>
        </p:spPr>
        <p:txBody>
          <a:bodyPr anchor="t" anchorCtr="0">
            <a:normAutofit/>
          </a:bodyPr>
          <a:lstStyle>
            <a:lvl1pPr>
              <a:lnSpc>
                <a:spcPts val="2800"/>
              </a:lnSpc>
              <a:defRPr sz="3200">
                <a:solidFill>
                  <a:schemeClr val="bg1"/>
                </a:solidFill>
                <a:latin typeface="DIN Next LT Pro Light Condensed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18900000">
            <a:off x="2106386" y="4085905"/>
            <a:ext cx="1983312" cy="304271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DIN Next LT Pro Light Condensed" pitchFamily="34" charset="0"/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m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KGRD-0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2599719" y="2357843"/>
            <a:ext cx="4420553" cy="1219737"/>
          </a:xfrm>
        </p:spPr>
        <p:txBody>
          <a:bodyPr anchor="ctr" anchorCtr="0"/>
          <a:lstStyle>
            <a:lvl1pPr>
              <a:lnSpc>
                <a:spcPts val="2800"/>
              </a:lnSpc>
              <a:defRPr sz="2400" baseline="0">
                <a:solidFill>
                  <a:schemeClr val="bg1"/>
                </a:solidFill>
                <a:latin typeface="DIN Next LT Pro Medium Cond" pitchFamily="34" charset="0"/>
              </a:defRPr>
            </a:lvl1pPr>
          </a:lstStyle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9" name="Image 8" descr="SQLI-GROUP-NOI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85781" y="-670892"/>
            <a:ext cx="4381717" cy="3096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lides_fd-blan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5715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5212"/>
            <a:ext cx="8496944" cy="36004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85325"/>
            <a:ext cx="8424936" cy="4020447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23479" y="769268"/>
            <a:ext cx="8424985" cy="504056"/>
          </a:xfrm>
        </p:spPr>
        <p:txBody>
          <a:bodyPr>
            <a:normAutofit/>
          </a:bodyPr>
          <a:lstStyle>
            <a:lvl1pPr>
              <a:buNone/>
              <a:defRPr sz="2000" b="0" baseline="0">
                <a:latin typeface="DIN Next LT Pro Medium Cond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  <p:cxnSp>
        <p:nvCxnSpPr>
          <p:cNvPr id="8" name="Connecteur droit 2"/>
          <p:cNvCxnSpPr/>
          <p:nvPr userDrawn="1"/>
        </p:nvCxnSpPr>
        <p:spPr>
          <a:xfrm>
            <a:off x="395536" y="769268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Slides-fd-gri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5715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528" y="1246104"/>
            <a:ext cx="3888432" cy="4059668"/>
          </a:xfrm>
        </p:spPr>
        <p:txBody>
          <a:bodyPr/>
          <a:lstStyle>
            <a:lvl1pPr marL="163513" indent="-234950">
              <a:lnSpc>
                <a:spcPct val="100000"/>
              </a:lnSpc>
              <a:defRPr sz="1800"/>
            </a:lvl1pPr>
            <a:lvl2pPr>
              <a:buClr>
                <a:schemeClr val="bg2"/>
              </a:buClr>
              <a:buFont typeface="Wingdings" pitchFamily="2" charset="2"/>
              <a:buNone/>
              <a:defRPr sz="1600"/>
            </a:lvl2pPr>
            <a:lvl3pPr>
              <a:buClr>
                <a:schemeClr val="bg2"/>
              </a:buClr>
              <a:buSzPct val="150000"/>
              <a:buFont typeface="DIN Next LT Pro Condensed" pitchFamily="34" charset="0"/>
              <a:buChar char="›"/>
              <a:defRPr sz="1600"/>
            </a:lvl3pPr>
            <a:lvl4pPr>
              <a:buFont typeface="Arial" pitchFamily="34" charset="0"/>
              <a:buNone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1246104"/>
            <a:ext cx="4104456" cy="40596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769268"/>
            <a:ext cx="7488881" cy="360040"/>
          </a:xfrm>
        </p:spPr>
        <p:txBody>
          <a:bodyPr>
            <a:noAutofit/>
          </a:bodyPr>
          <a:lstStyle>
            <a:lvl1pPr>
              <a:buNone/>
              <a:defRPr sz="2000" b="0" baseline="0">
                <a:latin typeface="DIN Next LT Pro Medium Cond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  <p:cxnSp>
        <p:nvCxnSpPr>
          <p:cNvPr id="10" name="Connecteur droit 2"/>
          <p:cNvCxnSpPr/>
          <p:nvPr userDrawn="1"/>
        </p:nvCxnSpPr>
        <p:spPr>
          <a:xfrm>
            <a:off x="395536" y="769268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769268"/>
            <a:ext cx="7488881" cy="360040"/>
          </a:xfrm>
        </p:spPr>
        <p:txBody>
          <a:bodyPr/>
          <a:lstStyle>
            <a:lvl1pPr>
              <a:buNone/>
              <a:defRPr b="0" baseline="0">
                <a:latin typeface="DIN Next LT Pro Medium Cond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lides_intercalaireRou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57150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 rot="18900000">
            <a:off x="2526878" y="1437944"/>
            <a:ext cx="4125444" cy="1219737"/>
          </a:xfrm>
        </p:spPr>
        <p:txBody>
          <a:bodyPr anchor="t" anchorCtr="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832315" y="2131696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DIN Next LT Pro Medium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lides_intercalaireGri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571500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 rot="18900000">
            <a:off x="2534335" y="1455946"/>
            <a:ext cx="4074526" cy="1219737"/>
          </a:xfrm>
        </p:spPr>
        <p:txBody>
          <a:bodyPr anchor="t" anchorCtr="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832315" y="2131696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DIN Next LT Pro Medium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lides_intercalaireBle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5715000"/>
          </a:xfrm>
          <a:prstGeom prst="rect">
            <a:avLst/>
          </a:prstGeom>
        </p:spPr>
      </p:pic>
      <p:sp>
        <p:nvSpPr>
          <p:cNvPr id="7" name="Triangle rectangle 6"/>
          <p:cNvSpPr/>
          <p:nvPr userDrawn="1"/>
        </p:nvSpPr>
        <p:spPr>
          <a:xfrm rot="5400000">
            <a:off x="-18256" y="18256"/>
            <a:ext cx="2448000" cy="24114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SqliGroup_logo_vect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971" y="337220"/>
            <a:ext cx="1136669" cy="79208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 rot="18900000">
            <a:off x="2534335" y="1455946"/>
            <a:ext cx="4074526" cy="1219737"/>
          </a:xfrm>
        </p:spPr>
        <p:txBody>
          <a:bodyPr anchor="t" anchorCtr="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832315" y="2131696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DIN Next LT Pro Medium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slides_fd-blan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125" cy="5714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5" name="Connecteur droit 2"/>
          <p:cNvCxnSpPr/>
          <p:nvPr userDrawn="1"/>
        </p:nvCxnSpPr>
        <p:spPr>
          <a:xfrm>
            <a:off x="395536" y="769268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57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5" name="Connecteur droit 2"/>
          <p:cNvCxnSpPr/>
          <p:nvPr userDrawn="1"/>
        </p:nvCxnSpPr>
        <p:spPr>
          <a:xfrm>
            <a:off x="395536" y="769268"/>
            <a:ext cx="543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20" y="26521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057300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 </a:t>
            </a:r>
            <a:r>
              <a:rPr lang="fr-FR" dirty="0" err="1" smtClean="0"/>
              <a:t>niveau</a:t>
            </a:r>
            <a:r>
              <a:rPr lang="fr-FR" dirty="0" smtClean="0"/>
              <a:t> Deuxième niveau Deuxième niveau Deuxième niveau Deuxième niveau Deuxième niveau Deuxième niveau 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 Deuxième niveau Deuxième niveau Deuxième niveau Deuxième niveau Deuxième niveau Deuxième niveau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9" y="5415644"/>
            <a:ext cx="43887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DIN Next LT Pro Condensed" pitchFamily="34" charset="0"/>
              </a:defRPr>
            </a:lvl1pPr>
          </a:lstStyle>
          <a:p>
            <a:fld id="{F1F5C55A-AAC4-4FAB-A004-0267178C4D8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x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06290" y="5442025"/>
            <a:ext cx="303567" cy="246316"/>
          </a:xfrm>
          <a:prstGeom prst="rect">
            <a:avLst/>
          </a:prstGeom>
        </p:spPr>
      </p:pic>
      <p:sp>
        <p:nvSpPr>
          <p:cNvPr id="12" name="Espace réservé de la date 3"/>
          <p:cNvSpPr txBox="1">
            <a:spLocks/>
          </p:cNvSpPr>
          <p:nvPr/>
        </p:nvSpPr>
        <p:spPr>
          <a:xfrm>
            <a:off x="35496" y="5433549"/>
            <a:ext cx="158417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IN Next LT Pro Condensed" pitchFamily="34" charset="0"/>
                <a:ea typeface="+mn-ea"/>
                <a:cs typeface="+mn-cs"/>
              </a:rPr>
              <a:t>© 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DIN Next LT Pro Condensed" pitchFamily="34" charset="0"/>
                <a:ea typeface="+mn-ea"/>
                <a:cs typeface="+mn-cs"/>
              </a:rPr>
              <a:t>SQLI  GROUP – 2014</a:t>
            </a:r>
          </a:p>
        </p:txBody>
      </p:sp>
      <p:cxnSp>
        <p:nvCxnSpPr>
          <p:cNvPr id="14" name="Connecteur droit 2"/>
          <p:cNvCxnSpPr/>
          <p:nvPr userDrawn="1"/>
        </p:nvCxnSpPr>
        <p:spPr>
          <a:xfrm>
            <a:off x="395536" y="769268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9" r:id="rId6"/>
    <p:sldLayoutId id="2147483662" r:id="rId7"/>
    <p:sldLayoutId id="2147483665" r:id="rId8"/>
    <p:sldLayoutId id="2147483666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500" kern="1200" cap="all" baseline="0">
          <a:solidFill>
            <a:schemeClr val="tx2"/>
          </a:solidFill>
          <a:latin typeface="DIN Next LT Pro UltraLight Cond" pitchFamily="34" charset="0"/>
          <a:ea typeface="+mj-ea"/>
          <a:cs typeface="+mj-cs"/>
        </a:defRPr>
      </a:lvl1pPr>
    </p:titleStyle>
    <p:bodyStyle>
      <a:lvl1pPr marL="180000" indent="-252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60000"/>
        <a:buFont typeface="DIN Next LT Pro Condensed" pitchFamily="34" charset="0"/>
        <a:buChar char="+"/>
        <a:defRPr sz="2000" kern="1200" cap="all" baseline="0">
          <a:solidFill>
            <a:schemeClr val="tx1"/>
          </a:solidFill>
          <a:latin typeface="DIN Next LT Pro Medium Cond" pitchFamily="34" charset="0"/>
          <a:ea typeface="+mn-ea"/>
          <a:cs typeface="+mn-cs"/>
        </a:defRPr>
      </a:lvl1pPr>
      <a:lvl2pPr marL="26670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pitchFamily="34" charset="0"/>
        <a:buNone/>
        <a:defRPr sz="2000" kern="1200">
          <a:solidFill>
            <a:schemeClr val="tx1">
              <a:lumMod val="50000"/>
              <a:lumOff val="50000"/>
            </a:schemeClr>
          </a:solidFill>
          <a:latin typeface="DIN Next LT Pro Condensed" pitchFamily="34" charset="0"/>
          <a:ea typeface="+mn-ea"/>
          <a:cs typeface="+mn-cs"/>
        </a:defRPr>
      </a:lvl2pPr>
      <a:lvl3pPr marL="900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SzPct val="150000"/>
        <a:buFont typeface="DIN Next LT Pro Condensed" pitchFamily="34" charset="0"/>
        <a:buChar char="›"/>
        <a:defRPr sz="1800" kern="1200" cap="all" baseline="0">
          <a:solidFill>
            <a:schemeClr val="tx1"/>
          </a:solidFill>
          <a:latin typeface="DIN Next LT Pro Condensed" pitchFamily="34" charset="0"/>
          <a:ea typeface="+mn-ea"/>
          <a:cs typeface="+mn-cs"/>
        </a:defRPr>
      </a:lvl3pPr>
      <a:lvl4pPr marL="898525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pitchFamily="34" charset="0"/>
        <a:buNone/>
        <a:defRPr sz="1800" kern="1200">
          <a:solidFill>
            <a:schemeClr val="tx1">
              <a:lumMod val="50000"/>
              <a:lumOff val="50000"/>
            </a:schemeClr>
          </a:solidFill>
          <a:latin typeface="DIN Next LT Pro Condense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600" dirty="0" smtClean="0"/>
              <a:t>Cliquez pour ajouter </a:t>
            </a:r>
            <a:br>
              <a:rPr lang="fr-FR" sz="2600" dirty="0" smtClean="0"/>
            </a:br>
            <a:r>
              <a:rPr lang="fr-FR" sz="2600" dirty="0" smtClean="0"/>
              <a:t>un titre</a:t>
            </a:r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dirty="0" smtClean="0"/>
              <a:t>ALIQUAM NON ODIO EGET PURUS CONGUE ORNAR 			</a:t>
            </a:r>
            <a:r>
              <a:rPr lang="fr-FR" b="1" dirty="0" smtClean="0">
                <a:solidFill>
                  <a:schemeClr val="tx2"/>
                </a:solidFill>
              </a:rPr>
              <a:t>1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DOLOR SIGMA ROLIOSIEM SIT AMET, CONSECTETUR DELA MODERAT 		</a:t>
            </a:r>
            <a:r>
              <a:rPr lang="fr-FR" b="1" dirty="0" smtClean="0">
                <a:solidFill>
                  <a:schemeClr val="tx2"/>
                </a:solidFill>
              </a:rPr>
              <a:t>20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SIT AMET, CONSECTETUR VIR GRETA NUOC UBILIA CURAE; 			</a:t>
            </a:r>
            <a:r>
              <a:rPr lang="fr-FR" b="1" dirty="0" smtClean="0">
                <a:solidFill>
                  <a:schemeClr val="tx2"/>
                </a:solidFill>
              </a:rPr>
              <a:t>24</a:t>
            </a:r>
            <a:endParaRPr lang="fr-FR" dirty="0" smtClean="0"/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MAURIS IN MAURIS ID TELLU 					</a:t>
            </a:r>
            <a:r>
              <a:rPr lang="fr-FR" b="1" dirty="0" smtClean="0">
                <a:solidFill>
                  <a:schemeClr val="tx2"/>
                </a:solidFill>
              </a:rPr>
              <a:t>33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ALIQUAM NON ODIO EGET PURUS CONGUE ORNARE 			</a:t>
            </a:r>
            <a:r>
              <a:rPr lang="fr-FR" b="1" dirty="0" smtClean="0">
                <a:solidFill>
                  <a:schemeClr val="tx2"/>
                </a:solidFill>
              </a:rPr>
              <a:t>47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DOLOR SIGMA ROLIOSIEM SIT AMET, CONSECTETUR DELA MODERAT 		</a:t>
            </a:r>
            <a:r>
              <a:rPr lang="fr-FR" b="1" dirty="0" smtClean="0">
                <a:solidFill>
                  <a:schemeClr val="tx2"/>
                </a:solidFill>
              </a:rPr>
              <a:t>54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SIT AMET, CONSECTETUR VIR GRETA NUOC 				</a:t>
            </a:r>
            <a:r>
              <a:rPr lang="fr-FR" b="1" dirty="0" smtClean="0">
                <a:solidFill>
                  <a:schemeClr val="tx2"/>
                </a:solidFill>
              </a:rPr>
              <a:t>67</a:t>
            </a:r>
          </a:p>
          <a:p>
            <a:pPr>
              <a:lnSpc>
                <a:spcPct val="150000"/>
              </a:lnSpc>
              <a:buNone/>
            </a:pPr>
            <a:r>
              <a:rPr lang="fr-FR" dirty="0" smtClean="0"/>
              <a:t>CONSECTETUR VIR GRETA NUOC SIT AMET				</a:t>
            </a:r>
            <a:r>
              <a:rPr lang="fr-FR" b="1" dirty="0" smtClean="0">
                <a:solidFill>
                  <a:schemeClr val="tx2"/>
                </a:solidFill>
              </a:rPr>
              <a:t>72</a:t>
            </a:r>
          </a:p>
          <a:p>
            <a:pPr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ALIQUAM NON ODIO EGET PURUS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Corps de texte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Corps de texte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904" y="0"/>
            <a:ext cx="819730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rassaad\Bureau\masque_clie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-100000" contrast="-100000"/>
          </a:blip>
          <a:srcRect/>
          <a:stretch>
            <a:fillRect/>
          </a:stretch>
        </p:blipFill>
        <p:spPr bwMode="auto">
          <a:xfrm>
            <a:off x="0" y="1"/>
            <a:ext cx="9144000" cy="5714999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059832" y="2527548"/>
            <a:ext cx="3290664" cy="762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cap="all" dirty="0" smtClean="0">
                <a:solidFill>
                  <a:schemeClr val="bg1"/>
                </a:solidFill>
                <a:latin typeface="DIN Next LT Pro Medium Cond" pitchFamily="34" charset="0"/>
                <a:ea typeface="+mj-ea"/>
                <a:cs typeface="+mj-cs"/>
              </a:rPr>
              <a:t>NOM DU CLIENT</a:t>
            </a:r>
            <a:endParaRPr kumimoji="0" lang="fr-FR" sz="2800" i="0" u="none" strike="noStrike" kern="1200" cap="all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N Next LT Pro Medium Cond" pitchFamily="34" charset="0"/>
              <a:ea typeface="+mj-ea"/>
              <a:cs typeface="+mj-cs"/>
            </a:endParaRPr>
          </a:p>
        </p:txBody>
      </p:sp>
      <p:pic>
        <p:nvPicPr>
          <p:cNvPr id="10" name="Image 9" descr="SQLI-GROUP-NOI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8808" y="590550"/>
            <a:ext cx="641604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Groupe_BLEU_ARIALNARROW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ari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kern="1200" cap="all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DIN Next LT Pro Condensed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Personnalisé 2">
      <a:majorFont>
        <a:latin typeface="DIN Next LT Pro Condensed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Template_PPT_Groupe_BLEU_ARIALNARROW</Template>
  <TotalTime>558</TotalTime>
  <Words>36</Words>
  <Application>Microsoft Office PowerPoint</Application>
  <PresentationFormat>Affichage à l'écran (16:10)</PresentationFormat>
  <Paragraphs>23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DIN Next LT Pro Light Condensed</vt:lpstr>
      <vt:lpstr>DIN Next LT Pro UltraLight Cond</vt:lpstr>
      <vt:lpstr>DIN Next LT Pro Medium Cond</vt:lpstr>
      <vt:lpstr>DIN Next LT Pro Condensed</vt:lpstr>
      <vt:lpstr>Arial Narrow</vt:lpstr>
      <vt:lpstr>Wingdings</vt:lpstr>
      <vt:lpstr>Template_PPT_Groupe_BLEU_ARIALNARROW</vt:lpstr>
      <vt:lpstr>Cliquez pour ajouter  un titre</vt:lpstr>
      <vt:lpstr>Sommaire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SQLI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 un titre</dc:title>
  <dc:creator>christine julien</dc:creator>
  <cp:lastModifiedBy>christine julien</cp:lastModifiedBy>
  <cp:revision>26</cp:revision>
  <dcterms:created xsi:type="dcterms:W3CDTF">2013-07-16T13:29:12Z</dcterms:created>
  <dcterms:modified xsi:type="dcterms:W3CDTF">2014-01-13T13:45:00Z</dcterms:modified>
</cp:coreProperties>
</file>