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3" r:id="rId1"/>
  </p:sld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>
        <p:scale>
          <a:sx n="83" d="100"/>
          <a:sy n="83" d="100"/>
        </p:scale>
        <p:origin x="45" y="51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224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711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730180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1357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931284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4356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5844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468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735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951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057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8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41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75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94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792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116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  <p:sldLayoutId id="2147483745" r:id="rId12"/>
    <p:sldLayoutId id="2147483746" r:id="rId13"/>
    <p:sldLayoutId id="2147483747" r:id="rId14"/>
    <p:sldLayoutId id="2147483748" r:id="rId15"/>
    <p:sldLayoutId id="214748374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3.mp4"/><Relationship Id="rId1" Type="http://schemas.microsoft.com/office/2007/relationships/media" Target="../media/media3.mp4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Self Avoiding Random Walk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Beau Goldberg and Joe Kelly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736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9660" y="407815"/>
            <a:ext cx="8610600" cy="1293028"/>
          </a:xfrm>
        </p:spPr>
        <p:txBody>
          <a:bodyPr/>
          <a:lstStyle/>
          <a:p>
            <a:pPr algn="ctr"/>
            <a:r>
              <a:rPr lang="en-US" dirty="0" smtClean="0"/>
              <a:t>Modeling polymers with SAW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1100731"/>
          </a:xfrm>
        </p:spPr>
        <p:txBody>
          <a:bodyPr>
            <a:normAutofit/>
          </a:bodyPr>
          <a:lstStyle/>
          <a:p>
            <a:pPr lvl="1"/>
            <a:r>
              <a:rPr lang="en-US" dirty="0" smtClean="0"/>
              <a:t>Limits to this method:</a:t>
            </a:r>
          </a:p>
          <a:p>
            <a:pPr lvl="2"/>
            <a:r>
              <a:rPr lang="en-US" dirty="0" smtClean="0"/>
              <a:t>Restricted to a 2-D grid</a:t>
            </a:r>
          </a:p>
          <a:p>
            <a:pPr lvl="2"/>
            <a:r>
              <a:rPr lang="en-US" dirty="0" smtClean="0"/>
              <a:t>Monomers do not always align themselves at 90º angles</a:t>
            </a:r>
            <a:endParaRPr lang="en-US" dirty="0"/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58173" y="3899140"/>
            <a:ext cx="10610490" cy="1056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Advantages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to this method:</a:t>
            </a:r>
          </a:p>
          <a:p>
            <a:pPr marL="742950" lvl="1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Much simpler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 ensure it doesn’t cross over with itself as the locations are restricted to a Cartesian 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Grid</a:t>
            </a:r>
          </a:p>
          <a:p>
            <a:pPr marL="742950" lvl="1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3307459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0830" y="545837"/>
            <a:ext cx="8610600" cy="1293028"/>
          </a:xfrm>
        </p:spPr>
        <p:txBody>
          <a:bodyPr/>
          <a:lstStyle/>
          <a:p>
            <a:pPr algn="ctr"/>
            <a:r>
              <a:rPr lang="en-US" dirty="0" smtClean="0"/>
              <a:t>Our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Highly based on conditionals </a:t>
            </a:r>
          </a:p>
          <a:p>
            <a:endParaRPr lang="en-US" dirty="0" smtClean="0"/>
          </a:p>
          <a:p>
            <a:r>
              <a:rPr lang="en-US" dirty="0" smtClean="0"/>
              <a:t>Walk is based on code for the movements</a:t>
            </a:r>
          </a:p>
          <a:p>
            <a:pPr lvl="1"/>
            <a:r>
              <a:rPr lang="en-US" dirty="0" smtClean="0"/>
              <a:t>0 – Left ; 1 – Up ; 2 – Right ; 3 – Down </a:t>
            </a:r>
          </a:p>
          <a:p>
            <a:pPr lvl="1"/>
            <a:r>
              <a:rPr lang="en-US" dirty="0" smtClean="0"/>
              <a:t>Movement corresponding with code is set as ‘forward’ movement</a:t>
            </a:r>
          </a:p>
          <a:p>
            <a:pPr lvl="1"/>
            <a:r>
              <a:rPr lang="en-US" dirty="0" smtClean="0"/>
              <a:t>Next move goes randomly left, right or forward from the ‘forward’ direction</a:t>
            </a:r>
          </a:p>
          <a:p>
            <a:pPr lvl="1"/>
            <a:r>
              <a:rPr lang="en-US" dirty="0" smtClean="0"/>
              <a:t>Weight method also based </a:t>
            </a:r>
            <a:r>
              <a:rPr lang="en-US" smtClean="0"/>
              <a:t>on conditionals </a:t>
            </a:r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53227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545" y="2687372"/>
            <a:ext cx="9030511" cy="3479647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546" y="381816"/>
            <a:ext cx="9030510" cy="2007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235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weighted50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271713" y="1220788"/>
            <a:ext cx="7591425" cy="5060950"/>
          </a:xfrm>
        </p:spPr>
      </p:pic>
      <p:sp>
        <p:nvSpPr>
          <p:cNvPr id="5" name="TextBox 4"/>
          <p:cNvSpPr txBox="1"/>
          <p:nvPr/>
        </p:nvSpPr>
        <p:spPr>
          <a:xfrm>
            <a:off x="3927985" y="333555"/>
            <a:ext cx="42787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eighted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0422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weighted30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122488" y="1111250"/>
            <a:ext cx="7797800" cy="5199063"/>
          </a:xfrm>
        </p:spPr>
      </p:pic>
      <p:sp>
        <p:nvSpPr>
          <p:cNvPr id="7" name="TextBox 6"/>
          <p:cNvSpPr txBox="1"/>
          <p:nvPr/>
        </p:nvSpPr>
        <p:spPr>
          <a:xfrm>
            <a:off x="3881885" y="293298"/>
            <a:ext cx="42787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eighted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4730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unweighted30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982190" y="1035171"/>
            <a:ext cx="7811578" cy="520771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455823" y="287547"/>
            <a:ext cx="48643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Unweighted: Less Dense </a:t>
            </a:r>
            <a:endParaRPr lang="en-US" sz="3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5201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667" y="430819"/>
            <a:ext cx="8610600" cy="1293028"/>
          </a:xfrm>
        </p:spPr>
        <p:txBody>
          <a:bodyPr/>
          <a:lstStyle/>
          <a:p>
            <a:pPr algn="ctr"/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0097" y="1764104"/>
            <a:ext cx="3752850" cy="26670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667" y="1723847"/>
            <a:ext cx="3781425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12549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334</TotalTime>
  <Words>125</Words>
  <Application>Microsoft Office PowerPoint</Application>
  <PresentationFormat>Widescreen</PresentationFormat>
  <Paragraphs>21</Paragraphs>
  <Slides>8</Slides>
  <Notes>0</Notes>
  <HiddenSlides>0</HiddenSlides>
  <MMClips>3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Times New Roman</vt:lpstr>
      <vt:lpstr>Trebuchet MS</vt:lpstr>
      <vt:lpstr>Wingdings 3</vt:lpstr>
      <vt:lpstr>Facet</vt:lpstr>
      <vt:lpstr>Self Avoiding Random Walk</vt:lpstr>
      <vt:lpstr>Modeling polymers with SAW</vt:lpstr>
      <vt:lpstr>Our Method</vt:lpstr>
      <vt:lpstr>PowerPoint Presentation</vt:lpstr>
      <vt:lpstr>PowerPoint Presentation</vt:lpstr>
      <vt:lpstr>PowerPoint Presentation</vt:lpstr>
      <vt:lpstr>PowerPoint Presentation</vt:lpstr>
      <vt:lpstr>Results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Self Avoiding Random Walk</dc:title>
  <dc:creator>Beau Goldberg</dc:creator>
  <cp:lastModifiedBy>Beau Goldberg</cp:lastModifiedBy>
  <cp:revision>8</cp:revision>
  <dcterms:created xsi:type="dcterms:W3CDTF">2019-04-30T22:22:19Z</dcterms:created>
  <dcterms:modified xsi:type="dcterms:W3CDTF">2019-05-01T21:13:49Z</dcterms:modified>
</cp:coreProperties>
</file>