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7ABD-8EE1-4A93-9C2A-42D5ECFBC8D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6DD2-4CB9-4644-BE54-925B9348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this well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645E8-6A21-43A6-BBA5-863269DCF0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3135-E9A9-424F-B5B4-D8E0D235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B010-BB01-4A7C-8F81-40263EA39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3109-7514-4557-AE8B-02A0F1CD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0D8A-B9E5-4AF9-940F-CFA7CC40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E20C-BCC1-4E83-9052-FACEA9CA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3B92-F56E-45C7-8D20-13C3D3A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377E4-769F-4E40-B191-D2AA2E9F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D126-505C-4E51-AB46-B26385E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95B9-CE4C-4D9F-9776-793AABF5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62BE-0427-4499-B5E6-B84439C8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1454-A259-4297-A574-C71DB758D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C0863-21C9-4247-AD19-B4AFB932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8B10-DC5C-4868-A46F-010AC793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DE8F-B817-4358-9E02-6232E25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74862-5C7B-4F46-8A53-FC6736CC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5CDE-CF67-4114-A7B2-27CE95BB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0880-24EA-4DE7-88CA-1575DF4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9ECF-6AC8-4895-B997-CD3CB7D3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A217-0960-461C-B445-7288DBC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2BD1-D563-4004-A7F0-7E87CC2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304-8C36-4B7F-A130-C7F2C39A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4C00-F007-49CF-B2BE-86768276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2921-25FB-40B4-8709-445EED1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8B41-38F9-4798-96D6-F588968E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1FEE-50EF-4589-A3EB-888F6A14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63FE-8B4D-4DBF-8547-5D01323C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E34-5F4F-41B4-8E3F-EA28C37E4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213D5-DA6B-455F-93D7-0F0FCC88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19055-BCAD-46D5-99F5-810A3B8A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801F-6476-43C4-BC1D-FDE81DB7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79700-5817-49ED-88E5-AF69BC6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3D1-21F5-4343-ABA0-5CD503D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75AE-B7EE-43FC-A00E-B1FBF4E5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DF4A-F748-4FD6-8CB4-DC752B5B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7A4B-C3F5-47CD-B8CC-814CC87A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05F9B-2C71-4044-BD11-FD2D54897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94212-AD68-4995-B062-DB2FB423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9D89F-2A84-4849-9EA4-17241147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DD395-3092-4294-87E0-FE1F761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3984-0583-4C68-ABCB-9358192E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5E1FE-60BA-404A-92C5-A6C7EBA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375B-FBDB-4A95-BFDE-CBD080D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882DF-D32C-49DF-9320-F6D4A31D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0170D-9B6B-4B19-AF0B-1C834785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DC8DC-280A-46A3-AC98-6D63109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F54B4-BC93-482F-BE0A-3E1FCBF3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7B1C-DCD3-4F3F-BACB-8AA70C31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7632-DEE3-4A4A-A385-C91D159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8FB0-285E-4A14-921D-BC2C7EE1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7A132-C94F-4CED-A728-66218EF5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EA47-F313-4FC5-9224-1E15919C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2AA61-DCC5-4CD9-AAF2-CE1C861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34D-ACCE-4501-878D-8205F709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D93DE-B3C2-494B-88DB-48F6D2E9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CC69C-B21B-4CB3-B8FA-CB66B332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627A-B460-46C8-9E34-2C135BD7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0EA76-FDDC-4D2B-AFEC-A9D3EDDB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E1A7C-DBFA-4CD9-9062-CCB24371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4A47D-1070-4021-9577-5A26084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144BB-7844-494F-9314-FC9F3098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191-6EFB-4E91-BFFD-7A3EB212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ABE3-22A1-4EAA-A3B1-FD20B988FAB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7459-4253-4F14-AE50-FD173E93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06CB-BBB7-49F9-A8B7-D0D274B98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B043-26DB-4597-B827-F60EA763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0.png"/><Relationship Id="rId4" Type="http://schemas.microsoft.com/office/2007/relationships/hdphoto" Target="../media/hdphoto1.wdp"/><Relationship Id="rId9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D70BBDF8-8658-4586-9063-5C58D17516E7}"/>
              </a:ext>
            </a:extLst>
          </p:cNvPr>
          <p:cNvSpPr/>
          <p:nvPr/>
        </p:nvSpPr>
        <p:spPr>
          <a:xfrm>
            <a:off x="5456652" y="3006387"/>
            <a:ext cx="2459862" cy="1253141"/>
          </a:xfrm>
          <a:prstGeom prst="ellipse">
            <a:avLst/>
          </a:prstGeom>
          <a:solidFill>
            <a:schemeClr val="bg1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BD1662F3-993A-4983-9B39-456853BE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17" b="70694" l="28037" r="70171">
                        <a14:foregroundMark x1="32009" y1="52871" x2="32009" y2="52871"/>
                        <a14:foregroundMark x1="28115" y1="47727" x2="28115" y2="47727"/>
                        <a14:foregroundMark x1="70171" y1="50598" x2="70171" y2="50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41" t="34661" r="25676" b="25235"/>
          <a:stretch/>
        </p:blipFill>
        <p:spPr>
          <a:xfrm rot="2860527">
            <a:off x="-434527" y="4431091"/>
            <a:ext cx="2829320" cy="15206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30886-D633-4C15-A7C5-E8B1FA6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D940-61D5-4996-AD09-A3ED24776AA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6A4094-0CC0-4303-A63B-0076092CE96D}"/>
              </a:ext>
            </a:extLst>
          </p:cNvPr>
          <p:cNvSpPr/>
          <p:nvPr/>
        </p:nvSpPr>
        <p:spPr>
          <a:xfrm>
            <a:off x="8804355" y="4616578"/>
            <a:ext cx="3145974" cy="1440824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BAF2E-925A-4575-ABF2-D628C9CD2A2A}"/>
                  </a:ext>
                </a:extLst>
              </p:cNvPr>
              <p:cNvSpPr txBox="1"/>
              <p:nvPr/>
            </p:nvSpPr>
            <p:spPr>
              <a:xfrm>
                <a:off x="8804355" y="4745080"/>
                <a:ext cx="30857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Sleigh equations of motion: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BAF2E-925A-4575-ABF2-D628C9CD2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355" y="4745080"/>
                <a:ext cx="3085702" cy="1015663"/>
              </a:xfrm>
              <a:prstGeom prst="rect">
                <a:avLst/>
              </a:prstGeom>
              <a:blipFill>
                <a:blip r:embed="rId5"/>
                <a:stretch>
                  <a:fillRect l="-791" t="-2994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2FB7E-6C07-4FF6-A62E-7AD0D0A3DC19}"/>
              </a:ext>
            </a:extLst>
          </p:cNvPr>
          <p:cNvSpPr/>
          <p:nvPr/>
        </p:nvSpPr>
        <p:spPr>
          <a:xfrm>
            <a:off x="5859363" y="4647545"/>
            <a:ext cx="2057150" cy="1354704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6FBF6-82B5-4D58-B628-A943E295295A}"/>
                  </a:ext>
                </a:extLst>
              </p:cNvPr>
              <p:cNvSpPr txBox="1"/>
              <p:nvPr/>
            </p:nvSpPr>
            <p:spPr>
              <a:xfrm>
                <a:off x="5879685" y="4757795"/>
                <a:ext cx="20846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linear equations with 4 unknowns: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6FBF6-82B5-4D58-B628-A943E295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685" y="4757795"/>
                <a:ext cx="2084680" cy="1015663"/>
              </a:xfrm>
              <a:prstGeom prst="rect">
                <a:avLst/>
              </a:prstGeom>
              <a:blipFill>
                <a:blip r:embed="rId6"/>
                <a:stretch>
                  <a:fillRect l="-1760" t="-2994" r="-3519" b="-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1BDEF32-7059-414A-BDDD-5EE3BC6810D9}"/>
              </a:ext>
            </a:extLst>
          </p:cNvPr>
          <p:cNvSpPr/>
          <p:nvPr/>
        </p:nvSpPr>
        <p:spPr>
          <a:xfrm flipH="1">
            <a:off x="7916513" y="5137930"/>
            <a:ext cx="838011" cy="426204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28E640-C5B4-444E-85F9-41B78D26BDE3}"/>
              </a:ext>
            </a:extLst>
          </p:cNvPr>
          <p:cNvSpPr/>
          <p:nvPr/>
        </p:nvSpPr>
        <p:spPr>
          <a:xfrm flipH="1">
            <a:off x="5069203" y="5153640"/>
            <a:ext cx="728629" cy="413546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BC5A1F-C73E-4FFB-924E-25E6A0EC147E}"/>
              </a:ext>
            </a:extLst>
          </p:cNvPr>
          <p:cNvSpPr/>
          <p:nvPr/>
        </p:nvSpPr>
        <p:spPr>
          <a:xfrm>
            <a:off x="8193703" y="2924160"/>
            <a:ext cx="3874567" cy="933830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70552-EAD2-4ABF-AB0D-325FDD1DB97B}"/>
                  </a:ext>
                </a:extLst>
              </p:cNvPr>
              <p:cNvSpPr txBox="1"/>
              <p:nvPr/>
            </p:nvSpPr>
            <p:spPr>
              <a:xfrm>
                <a:off x="8112566" y="2978212"/>
                <a:ext cx="4107797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70552-EAD2-4ABF-AB0D-325FDD1DB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2978212"/>
                <a:ext cx="4107797" cy="1046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173D28-7D70-42C9-8A52-C283BD3360E9}"/>
              </a:ext>
            </a:extLst>
          </p:cNvPr>
          <p:cNvSpPr/>
          <p:nvPr/>
        </p:nvSpPr>
        <p:spPr>
          <a:xfrm rot="5400000">
            <a:off x="9996503" y="3991714"/>
            <a:ext cx="730209" cy="425566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BAE468-0B74-4F05-B105-9A233A24D916}"/>
              </a:ext>
            </a:extLst>
          </p:cNvPr>
          <p:cNvSpPr/>
          <p:nvPr/>
        </p:nvSpPr>
        <p:spPr>
          <a:xfrm>
            <a:off x="164413" y="1691123"/>
            <a:ext cx="2879752" cy="910541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AE4F3-6C50-4659-B6EB-B98CD23EACAF}"/>
              </a:ext>
            </a:extLst>
          </p:cNvPr>
          <p:cNvSpPr txBox="1"/>
          <p:nvPr/>
        </p:nvSpPr>
        <p:spPr>
          <a:xfrm>
            <a:off x="254000" y="1718630"/>
            <a:ext cx="27195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swimmer simulation</a:t>
            </a:r>
          </a:p>
          <a:p>
            <a:pPr algn="ctr"/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BB304B-E2E8-4513-A9DC-72CEAA76B893}"/>
              </a:ext>
            </a:extLst>
          </p:cNvPr>
          <p:cNvSpPr/>
          <p:nvPr/>
        </p:nvSpPr>
        <p:spPr>
          <a:xfrm>
            <a:off x="3063105" y="1933610"/>
            <a:ext cx="730209" cy="425566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2EBA36-F978-4786-8011-ABF6FED61AC4}"/>
              </a:ext>
            </a:extLst>
          </p:cNvPr>
          <p:cNvSpPr/>
          <p:nvPr/>
        </p:nvSpPr>
        <p:spPr>
          <a:xfrm>
            <a:off x="3833076" y="1682791"/>
            <a:ext cx="4185342" cy="1062759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8FA009-0A3D-4387-A95B-1058870A7877}"/>
                  </a:ext>
                </a:extLst>
              </p:cNvPr>
              <p:cNvSpPr txBox="1"/>
              <p:nvPr/>
            </p:nvSpPr>
            <p:spPr>
              <a:xfrm>
                <a:off x="3910621" y="1632957"/>
                <a:ext cx="4107797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limit cycle amplitudes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constant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8FA009-0A3D-4387-A95B-1058870A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21" y="1632957"/>
                <a:ext cx="4107797" cy="1354217"/>
              </a:xfrm>
              <a:prstGeom prst="rect">
                <a:avLst/>
              </a:prstGeom>
              <a:blipFill>
                <a:blip r:embed="rId8"/>
                <a:stretch>
                  <a:fillRect t="-2703" r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5806B38-D14A-4D31-9B32-44C5A8B9DBB4}"/>
              </a:ext>
            </a:extLst>
          </p:cNvPr>
          <p:cNvSpPr/>
          <p:nvPr/>
        </p:nvSpPr>
        <p:spPr>
          <a:xfrm>
            <a:off x="2763092" y="2995481"/>
            <a:ext cx="2592723" cy="1321424"/>
          </a:xfrm>
          <a:prstGeom prst="ellipse">
            <a:avLst/>
          </a:prstGeom>
          <a:solidFill>
            <a:schemeClr val="bg1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35AB09-C5BF-4C74-B4A2-2E0945976D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32699" r="55695" b="30423"/>
          <a:stretch/>
        </p:blipFill>
        <p:spPr>
          <a:xfrm>
            <a:off x="3177172" y="3188509"/>
            <a:ext cx="1677550" cy="93667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CB29F1-0C8E-4207-9AFD-91ECE71F9A0A}"/>
              </a:ext>
            </a:extLst>
          </p:cNvPr>
          <p:cNvCxnSpPr>
            <a:endCxn id="20" idx="3"/>
          </p:cNvCxnSpPr>
          <p:nvPr/>
        </p:nvCxnSpPr>
        <p:spPr>
          <a:xfrm flipV="1">
            <a:off x="3508064" y="3656848"/>
            <a:ext cx="1346658" cy="199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3A93EA-94C7-4CEE-935A-5ADC72AAE09C}"/>
              </a:ext>
            </a:extLst>
          </p:cNvPr>
          <p:cNvCxnSpPr>
            <a:cxnSpLocks/>
          </p:cNvCxnSpPr>
          <p:nvPr/>
        </p:nvCxnSpPr>
        <p:spPr>
          <a:xfrm flipV="1">
            <a:off x="4160625" y="3288519"/>
            <a:ext cx="0" cy="34177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ACD372-0A75-4627-8ADE-1AC60FB10A4E}"/>
                  </a:ext>
                </a:extLst>
              </p:cNvPr>
              <p:cNvSpPr txBox="1"/>
              <p:nvPr/>
            </p:nvSpPr>
            <p:spPr>
              <a:xfrm>
                <a:off x="4153587" y="3067699"/>
                <a:ext cx="609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ACD372-0A75-4627-8ADE-1AC60FB1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587" y="3067699"/>
                <a:ext cx="609599" cy="369332"/>
              </a:xfrm>
              <a:prstGeom prst="rect">
                <a:avLst/>
              </a:prstGeom>
              <a:blipFill>
                <a:blip r:embed="rId1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0DBED-6617-44D2-856F-5356C3496F1D}"/>
                  </a:ext>
                </a:extLst>
              </p:cNvPr>
              <p:cNvSpPr txBox="1"/>
              <p:nvPr/>
            </p:nvSpPr>
            <p:spPr>
              <a:xfrm>
                <a:off x="4846425" y="3483097"/>
                <a:ext cx="29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0DBED-6617-44D2-856F-5356C3496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25" y="3483097"/>
                <a:ext cx="297004" cy="276999"/>
              </a:xfrm>
              <a:prstGeom prst="rect">
                <a:avLst/>
              </a:prstGeom>
              <a:blipFill>
                <a:blip r:embed="rId11"/>
                <a:stretch>
                  <a:fillRect l="-1020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D36552-EA1E-41E4-9348-28AFEBD82B44}"/>
                  </a:ext>
                </a:extLst>
              </p:cNvPr>
              <p:cNvSpPr txBox="1"/>
              <p:nvPr/>
            </p:nvSpPr>
            <p:spPr>
              <a:xfrm>
                <a:off x="3021177" y="3483843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D36552-EA1E-41E4-9348-28AFEBD8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77" y="3483843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761FF001-587C-4DD0-AD71-104D3889A42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5" r="54045" b="12691"/>
          <a:stretch/>
        </p:blipFill>
        <p:spPr>
          <a:xfrm>
            <a:off x="5940857" y="3133566"/>
            <a:ext cx="1235973" cy="102541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A6856F-58C5-483F-ADC5-6C597F823B44}"/>
              </a:ext>
            </a:extLst>
          </p:cNvPr>
          <p:cNvCxnSpPr>
            <a:cxnSpLocks/>
          </p:cNvCxnSpPr>
          <p:nvPr/>
        </p:nvCxnSpPr>
        <p:spPr>
          <a:xfrm flipV="1">
            <a:off x="6271097" y="3641348"/>
            <a:ext cx="1009258" cy="2262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2ECACD-3F5E-4ECB-A522-4D66E7DD6262}"/>
              </a:ext>
            </a:extLst>
          </p:cNvPr>
          <p:cNvCxnSpPr>
            <a:cxnSpLocks/>
          </p:cNvCxnSpPr>
          <p:nvPr/>
        </p:nvCxnSpPr>
        <p:spPr>
          <a:xfrm>
            <a:off x="6787196" y="3658842"/>
            <a:ext cx="0" cy="46634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2E5AA3-E155-4D1C-BF53-D434FBA97031}"/>
                  </a:ext>
                </a:extLst>
              </p:cNvPr>
              <p:cNvSpPr txBox="1"/>
              <p:nvPr/>
            </p:nvSpPr>
            <p:spPr>
              <a:xfrm>
                <a:off x="6849695" y="3686097"/>
                <a:ext cx="609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2E5AA3-E155-4D1C-BF53-D434FBA97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695" y="3686097"/>
                <a:ext cx="609599" cy="369332"/>
              </a:xfrm>
              <a:prstGeom prst="rect">
                <a:avLst/>
              </a:prstGeom>
              <a:blipFill>
                <a:blip r:embed="rId14"/>
                <a:stretch>
                  <a:fillRect r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FAB7F-C99C-44AA-8C53-18CBDAEEFF81}"/>
                  </a:ext>
                </a:extLst>
              </p:cNvPr>
              <p:cNvSpPr txBox="1"/>
              <p:nvPr/>
            </p:nvSpPr>
            <p:spPr>
              <a:xfrm>
                <a:off x="5957185" y="3470422"/>
                <a:ext cx="235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FAB7F-C99C-44AA-8C53-18CBDAEEF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85" y="3470422"/>
                <a:ext cx="235898" cy="276999"/>
              </a:xfrm>
              <a:prstGeom prst="rect">
                <a:avLst/>
              </a:prstGeom>
              <a:blipFill>
                <a:blip r:embed="rId15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41B8E4-FE9C-45E6-A2D7-D18CD75CFEE3}"/>
              </a:ext>
            </a:extLst>
          </p:cNvPr>
          <p:cNvSpPr/>
          <p:nvPr/>
        </p:nvSpPr>
        <p:spPr>
          <a:xfrm rot="18180782">
            <a:off x="4728703" y="2927476"/>
            <a:ext cx="421652" cy="98311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25E5EC7-F1FD-4941-991F-74D6B20CC0A8}"/>
              </a:ext>
            </a:extLst>
          </p:cNvPr>
          <p:cNvSpPr/>
          <p:nvPr/>
        </p:nvSpPr>
        <p:spPr>
          <a:xfrm rot="15730573">
            <a:off x="5560997" y="2958434"/>
            <a:ext cx="404070" cy="85902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F01BD55-4864-4AA9-AED7-7559ECAE80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189110" y="2632301"/>
            <a:ext cx="1573982" cy="1023892"/>
          </a:xfrm>
          <a:prstGeom prst="curvedConnector3">
            <a:avLst>
              <a:gd name="adj1" fmla="val 50000"/>
            </a:avLst>
          </a:prstGeom>
          <a:ln w="57150">
            <a:solidFill>
              <a:srgbClr val="F66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1407F4-DB18-4546-A13B-85FA11DD5D1A}"/>
              </a:ext>
            </a:extLst>
          </p:cNvPr>
          <p:cNvSpPr txBox="1"/>
          <p:nvPr/>
        </p:nvSpPr>
        <p:spPr>
          <a:xfrm rot="4865669">
            <a:off x="-172135" y="3255653"/>
            <a:ext cx="2937943" cy="19718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state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12A556-9571-49E9-BC67-D3F801B009D5}"/>
              </a:ext>
            </a:extLst>
          </p:cNvPr>
          <p:cNvSpPr txBox="1"/>
          <p:nvPr/>
        </p:nvSpPr>
        <p:spPr>
          <a:xfrm rot="489491">
            <a:off x="1798287" y="2536849"/>
            <a:ext cx="1327947" cy="113478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80303"/>
              </a:avLst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FEDE64A-A62D-4B11-BFF2-F646B85731DF}"/>
              </a:ext>
            </a:extLst>
          </p:cNvPr>
          <p:cNvSpPr/>
          <p:nvPr/>
        </p:nvSpPr>
        <p:spPr>
          <a:xfrm rot="5400000">
            <a:off x="8860586" y="1182848"/>
            <a:ext cx="874460" cy="25182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F4BD3C-E465-4860-ACE8-E385F4DB1E7C}"/>
              </a:ext>
            </a:extLst>
          </p:cNvPr>
          <p:cNvSpPr/>
          <p:nvPr/>
        </p:nvSpPr>
        <p:spPr>
          <a:xfrm>
            <a:off x="2772687" y="4489852"/>
            <a:ext cx="2293492" cy="1733452"/>
          </a:xfrm>
          <a:prstGeom prst="roundRect">
            <a:avLst/>
          </a:prstGeom>
          <a:solidFill>
            <a:srgbClr val="522D80"/>
          </a:solidFill>
          <a:ln w="76200">
            <a:solidFill>
              <a:srgbClr val="F667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5D26F5-9FCA-45D2-90D0-01F6F975388A}"/>
                  </a:ext>
                </a:extLst>
              </p:cNvPr>
              <p:cNvSpPr txBox="1"/>
              <p:nvPr/>
            </p:nvSpPr>
            <p:spPr>
              <a:xfrm>
                <a:off x="2910311" y="4609350"/>
                <a:ext cx="20293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least square solver to obtain sleigh parameters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5D26F5-9FCA-45D2-90D0-01F6F975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11" y="4609350"/>
                <a:ext cx="2029344" cy="1323439"/>
              </a:xfrm>
              <a:prstGeom prst="rect">
                <a:avLst/>
              </a:prstGeom>
              <a:blipFill>
                <a:blip r:embed="rId16"/>
                <a:stretch>
                  <a:fillRect l="-1802" t="-2304" r="-4204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4950825D-3821-4084-B9EF-6C568B968944}"/>
              </a:ext>
            </a:extLst>
          </p:cNvPr>
          <p:cNvSpPr/>
          <p:nvPr/>
        </p:nvSpPr>
        <p:spPr>
          <a:xfrm flipH="1">
            <a:off x="2030706" y="5166877"/>
            <a:ext cx="728629" cy="413546"/>
          </a:xfrm>
          <a:prstGeom prst="rightArrow">
            <a:avLst/>
          </a:prstGeom>
          <a:solidFill>
            <a:srgbClr val="F66733"/>
          </a:solidFill>
          <a:ln>
            <a:solidFill>
              <a:srgbClr val="F66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3" grpId="0"/>
      <p:bldP spid="24" grpId="0"/>
      <p:bldP spid="25" grpId="0"/>
      <p:bldP spid="29" grpId="0"/>
      <p:bldP spid="30" grpId="0"/>
      <p:bldP spid="32" grpId="0" animBg="1"/>
      <p:bldP spid="33" grpId="0" animBg="1"/>
      <p:bldP spid="35" grpId="0"/>
      <p:bldP spid="36" grpId="0"/>
      <p:bldP spid="37" grpId="0" animBg="1"/>
      <p:bldP spid="38" grpId="0" animBg="1"/>
      <p:bldP spid="39" grpId="0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Pollard</dc:creator>
  <cp:lastModifiedBy>Beau Pollard</cp:lastModifiedBy>
  <cp:revision>1</cp:revision>
  <dcterms:created xsi:type="dcterms:W3CDTF">2020-01-24T21:48:46Z</dcterms:created>
  <dcterms:modified xsi:type="dcterms:W3CDTF">2020-01-24T21:51:52Z</dcterms:modified>
</cp:coreProperties>
</file>