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二叉树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由 AI 自动生成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6、 红黑树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红黑树是一种平衡二叉树，它是一种用于动态查找的数据结构，它可以用来进行动态查找。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红黑树的具体应用：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动态更新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7、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7、 斐波那契堆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斐波那契堆是一种用来进行堆操作的数据结构，它可以用来进行堆的插入、删除和合并。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斐波那契堆的具体应用：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堆的插入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堆的删除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堆的合并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8、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8、 可持久化数据结构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可持久化数据结构是一种用来进行数据操作的数据结构，它可以用来进行数据的插入、删除和查找。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可持久化数据结构的具体应用：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9、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9、 字典树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字典树是一种用于字符串查找的数据结构，它可以用来进行字符串的插入、删除和查找。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字典树的具体应用：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字符串的插入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字符串的删除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字符串的查找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0、 跳表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跳表是一种用来进行动态查找的数据结构，它可以用来进行动态查找。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跳表的具体应用：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动态更新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1、 平衡二叉树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平衡二叉树是一种用来进行动态查找的数据结构，它可以用来进行动态查找。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平衡二叉树的具体应用：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动态更新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12、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12、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2、 布隆过滤器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布隆过滤器是一种用来进行数据查找的数据结构，它可以用来进行数据的插入和查找。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布隆过滤器的具体应用：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3、 并发队列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并发队列是一种用来进行数据操作的数据结构，它可以用来进行数据的插入和删除。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并发队列的具体应用：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14、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14、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4、 并发栈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并发栈是一种用来进行数据操作的数据结构，它可以用来进行数据的插入和删除。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并发栈的具体应用：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5、 并发哈希表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并发哈希表是一种用来进行数据操作的数据结构，它可以用来进行数据的插入和删除。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并发哈希表的具体应用：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16、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16、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Application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Code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Comparison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Concept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Traversal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6、 并发链表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并发链表是一种用来进行数据操作的数据结构，它可以用来进行数据的插入和删除。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并发链表的具体应用：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17、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17、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7、 并发数组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并发数组是一种用来进行数据操作的数据结构，它可以用来进行数据的插入和删除。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并发数组的具体应用：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18、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18、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8、 并发树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并发树是一种用来进行数据操作的数据结构，它可以用来进行数据的插入和删除。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19、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19、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9、 并发图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并发图是一种用来进行数据操作的数据结构，它可以用来进行数据的插入和删除。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并发图的具体应用：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20、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20、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0、 并发堆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并发堆是一种用来进行数据操作的数据结构，它可以用来进行数据的插入和删除。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并发堆的具体应用：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数据的插入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数据的删除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二叉树的应用场景：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查找树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表达式树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哈夫曼树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线段树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并查集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红黑树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斐波那契堆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可持久化数据结构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字典树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跳表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平衡二叉树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布隆过滤器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并发队列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并发栈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并发哈希表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并发链表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并发数组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并发堆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二叉树的应用场景，可以用于多种不同的场景，包括查找、排序、索引、搜索、数据库、图形、游戏等。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二叉树的应用场景，可以用于多种不同的场景，包括查找、排序、索引、搜索、数据库、图形、游戏等。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二叉树的应用场景，可以用于多种不同的场景，包括查找、排序、索引、搜索、数据库、图形、游戏等。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二叉树的应用场景，可以用于多种不同的场景，包括查找、排序、索引、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 illustration</a:t>
            </a:r>
          </a:p>
        </p:txBody>
      </p:sp>
      <p:pic>
        <p:nvPicPr>
          <p:cNvPr id="3" name="Picture 2" descr="二叉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29026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二叉树节点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class TreeNode: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__init__(self, val):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self.val = val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self.left = None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self.right = None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二叉树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class BinaryTree: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__init__(self):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self.root = None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插入节点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insert(self, val):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self.root is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self.root = TreeNode(val)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self._insert(val, self.root)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_insert(self, val, node):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val &lt; node.val: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node.left is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node.left = TreeNode(val)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self._insert(val, node.left)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node.right is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node.right = TreeNode(val)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self._insert(val, node.right)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前序遍历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preorder_traversal(self):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self._preorder_traversal(self.root,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result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_preorder_traversal(self, node, result):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node is not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result.append(node.val)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self._preorder_traversal(node.left,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self._preorder_traversal(node.right,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中序遍历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inorder_traversal(self):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self._inorder_traversal(self.root,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result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_inorder_traversal(self, node, result):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node is not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self._inorder_traversal(node.left,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result.append(node.val)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self._inorder_traversal(node.right,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 illustration</a:t>
            </a:r>
          </a:p>
        </p:txBody>
      </p:sp>
      <p:pic>
        <p:nvPicPr>
          <p:cNvPr id="3" name="Picture 2" descr="二叉搜索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225535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后序遍历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postorder_traversal(self):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self._postorder_traversal(self.root,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result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_postorder_traversal(self, node, result):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node is not None: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self._postorder_traversal(node.left,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self._postorder_traversal(node.right, 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result.append(node.val)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示例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__name__ == '__main__':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创建一个二叉树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 = BinaryTree()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插入节点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tree.insert(5)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tree.insert(3)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tree.insert(7)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tree.insert(1)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tree.insert(4)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tree.insert(6)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tree.insert(8)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前序遍历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preorder_result = tree.preorder_traversal()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print("前序遍历结果:", preorder_result)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中序遍历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inorder_result = tree.inorder_traversal()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print("中序遍历结果:", inorder_result)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后序遍历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postorder_result = tree.postorder_traversal()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print("后序遍历结果:", postorder_result)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 illustration</a:t>
            </a:r>
          </a:p>
        </p:txBody>
      </p:sp>
      <p:pic>
        <p:nvPicPr>
          <p:cNvPr id="3" name="Picture 2" descr="双向链表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233542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数据结构，- 数组，数组（Array）是最简单的数据结构，但它也有缺点，比如删除、插入操作需要移动大量元素。，数组的优点是，根据下标随机访问的时间复杂度为O(1)，这是数组能够高效支持随机访问的关键。。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链表，链表（Linked List）是另外一种线性表，它内部的存储结构是分散的，通过指针来连接各个元素。，链表的缺点是，访问其中一个元素的耗时是O(n)，因为需要从头节点开始，依次访问n个节点。。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栈（Stack），栈是一种后进先出的数据结构（LIFO），只允许在一端插入和删除数据。，栈可以用来存储函数调用信息，比如函数的参数、返回地址和临时变量。。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栈是递归的基础，在递归中，我们需要维护一个栈来存储函数调用信息。，- 队列（Queue），队列是一种先进先出的数据结构（FIFO），允许在一端插入，另一端删除数据。。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队列常用于处理多线程，或者并发编程中。，- 散列表（Hash），散列表是根据关键码值而直接进行访问的数据结构，它通过把关键码值映射到表中一个位置来访问记录，以加快查找的速度。。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散列表存储的是键值对，通过键可以快速的获取对应的值。，- 树（Tree），树是一种数据结构，它是一种分层的数据模型，每个节点都有一个父节点和零个或多个子节点，除根节点外，每个节点都有且只有一个父节点。。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树的所有节点可以通过一个根节点相连。，树可以用来描述任何类型的数据结构，比如文件系统、函数调用、计算机网络等。，- 图（Graph）。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图是一种网络模型，由一系列顶点（Vertex）和边（Edge）组成，用来模拟现实世界中的物体之间的关系。，图可以用来表示任何数据结构，比如地图、社交网络等。。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数据结构对比，| 数据结构 | 存储方式 | 读取 | 插入 | 删除 |，| --- | --- | --- | --- | --- |。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| 数组 | 连续内存空间 | 随机访问 | 插入、删除 | 插入、删除 |，| 链表 | 零散内存空间 | 线性查找 | 插入、删除 | 插入、删除 |。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| 树 | 零散内存空间 | 深度优先遍历 | 插入、删除 | 插入、删除 |，| 图 | 零散内存空间 | 广度优先遍历 | 插入、删除 | 插入、删除 |。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| 栈 | 连续内存空间 | 访问栈顶元素 | 入栈 | 出栈 |，| 队列 | 连续内存空间 | 访问队列首元素 | 入队 | 出队 |。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| 散列表 | 散列表 | 通过散列函数获取值 | 插入、删除 | 插入、删除 |。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 illustration</a:t>
            </a:r>
          </a:p>
        </p:txBody>
      </p:sp>
      <p:pic>
        <p:nvPicPr>
          <p:cNvPr id="3" name="Picture 2" descr="有向无环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15580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二叉树（Binary Tree）是树形结构的一种，是每个结点最多只有两个子树的树结构。通常子树被称作“左子树”（left subtree）和“右子树”（right subtree）。二叉树常被用于实现二叉查找树和二叉堆。。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二叉树的性质，二叉树的性质（基本性质），1.二叉树第i层的最大结点数为2i-1。，2.深度为k的二叉树最多有2k-1个结点。。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3.对于任何一棵非空二叉树T，如果叶子结点的个数为N0，度为2的结点总数为N2，则：N0 = N2 + 1。，4.具有n个结点的完全二叉树的深度为log2(n+1)。。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5.如果对完全二叉树从上到下从左到右进行编号，对于任意结点i，有：，若i=1，则结点i是二叉树的根，无双亲；若i&gt;1，则其双亲为i/2，左右孩子分别为2i和2i+1。。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6.具有n个结点的完全二叉树的结点按层次从上到下从左到右编号为1~n，则对任一结点i，有：，若i=1，则为根，无双亲；若i&gt;1，则其双亲为i/2，左右孩子分别为2i和2i+1。。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二叉树的存储结构，1.顺序存储：，对于完全二叉树，用一维数组存储二叉树。，2.链式存储：，对于二叉树，采用链式存储结构，用两个链表分别存储左右子树的指针。。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二叉树的遍历，1.前序遍历（preorder traversal）：先访问根结点，然后前序遍历左子树，最后前序遍历右子树。。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2.中序遍历（inorder traversal）：先中序遍历左子树，然后访问根结点，最后中序遍历右子树。，3.后序遍历（postorder traversal）：先后序遍历左子树，然后后序遍历右子树，最后访问根结点。。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4.层序遍历（level order traversal）：从根结点开始，自上而下，自左向右访问每一个结点。，二叉树的二叉链表存储表示。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在二叉链表中，每个结点包含三个域：数据域，左孩子域，右孩子域。，二叉树的二叉树的创建，1.先序遍历：先创建根结点，然后递归创建左子树，最后递归创建右子树。。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2.中序遍历：先递归创建左子树，然后创建根结点，最后递归创建右子树。，3.后序遍历：先递归创建左子树，然后递归创建右子树，最后创建根结点。。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二叉树的线索二叉树，线索二叉树（threaded binary tree），即对二叉树中的结点，除有左右孩子的指针外，增加一个指向其前驱和后继的指针。。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线索化方法：，1.中序线索化：对二叉树进行中序遍历，当访问结点p时，根据p的左右孩子指针情况，确定对p进行线索化的方式。。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2.后序线索化：对二叉树进行后序遍历，当访问结点p时，根据p的左右孩子指针情况，确定对p进行线索化的方式。，二叉树的二叉排序树。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二叉排序树（binary sort tree），也称为二叉查找树（binary search tree）。，1.若左子树不为空，则左子树上所有结点的值均小于根结点的值。。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2.若右子树不为空，则右子树上所有结点的值均大于根结点的值。，3.左右子树也为二叉排序树。，二叉排序树的创建：，1.若二叉排序树为空，则将插入的结点作为根结点。。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2.若二叉排序树不为空，则比较插入的结点与根结点的值：，若插入的结点的值小于根结点的值，则将插入的结点插入到根结点的左子树中。。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若插入的结点的值大于根结点的值，则将插入的结点插入到根结点的右子树中。，3.重复上述步骤，直到插入成功。，二叉排序树的查找：。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1.若二叉排序树为空，则查找失败。，2.若二叉排序树不为空，则比较查找的结点与根结点的值：，若查找的结点的值等于根结点的值，则查找成功。。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若查找的结点的值小于根结点的值，则查找左子树。，若查找的结点的值大于根结点的值，则查找右子树。，3.重复上述步骤，直到查找成功或查找失败。。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二叉排序树的删除：，1.若二叉排序树为空，则删除失败。，2.若二叉排序树不为空，则比较删除的结点与根结点的值：，若删除的结点的值等于根结点的值，则删除根结点。。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若删除的结点的值小于根结点的值，则删除左子树。，若删除的结点的值大于根结点的值，则删除右子树。，3.重复上述步骤，直到删除成功或删除失败。。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二叉排序树的修改：，1.若二叉排序树为空，则修改失败。，2.若二叉排序树不为空，则比较修改的结点与根结点的值：，若修改的结点的值等于根结点的值，则修改根结点。。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若修改的结点的值小于根结点的值，则修改左子树。，若修改的结点的值大于根结点的值，则修改右子树。，3.重复上述步骤，直到修改成功或修改失败。。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1、 查找树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查找树（Search Tree）又称搜索树，是一种有查找功能的二叉树，能够在O(logn)时间复杂度内完成查找。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查找树的关键字不重复，查找树是递归定义的：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空树是查找树。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如果左子树是查找树，其关键字均小于根节点的关键字；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如果右子树是查找树，其关键字均大于根节点的关键字。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如果左、右子树都是查找树，则左、右子树的根节点的关键字分别小于、大于根节点的关键字。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在查找树中查找某个关键字的查找时间复杂度为O(logn)。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查找树的具体应用：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二叉搜索树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平衡二叉搜索树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红黑树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伸展树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二叉排序树的查找效率：，1.若二叉排序树为空，则查找失败。，2.若二叉排序树不为空，则比较查找的结点与根结点的值：，若查找的结点的值等于根结点的值，则查找成功。。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若查找的结点的值小于根结点的值，则查找左子树。，若查找的结点的值大于根结点的值，则查找右子树。，3.重复上述步骤，直到查找成功或查找失败。。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二叉排序树的查找效率：，1.若二叉排序树为空，则查找失败。，2.若二叉排序树不为空，则比较查找的结点与根结点的值：，若查找的结点的值等于根结点的值，则查找成功。。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Concept（10）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若查找的结点的值小于根结点的值，则查找左子树。，若查找的结点的值大于根结点的值，则查找右子树。，3.重复上述步骤，直到查找成功或查找失败。。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二叉排序树的查找效率：，1.若二叉排序树为空，则查找失败。，2.若二叉排序树不为空，则比较查找的结点与根结点的值：，若查找的结点的值等于根结点的值，则查找成功。。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若查找的结点的值小于根结点的值，则查找左子树。，若查找的结点的值大于根结点的值，则查找右子树。，3.重复上述步骤，直到查找成功或查找失败。。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Concept（11）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二叉排序树的查找效率：，1.若二叉排序树为空，则查找失败。，2.若二叉排序树不为空，则比较查找的结点与根结点的值：。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Traversal（1）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前序遍历，```java，void preOrder(TreeNode root){，if(root==null){，return;，}，visit(root);，preOrder(root.left);，preOrder(root.right);，}，```，### 中序遍历，```java，void inOrder(TreeNode root){，if(root==null){，return;，}，inOrder(root.left);，visit(root);，inOrder(root.right);，}，```，### 后序遍历，```java，void postOrder(TreeNode root){，if(root==null){，return;，}，postOrder(root.left);，postOrder(root.right);，visit(root);，}，```，### 层序遍历，```java，void levelOrder(TreeNode root){，if(root==null){，return;，}，Queue&lt;TreeNode&gt; queue=new LinkedList&lt;&gt;();，queue.add(root);，while(!queue.isEmpty()){，TreeNode node=queue.poll();，visit(node);，if(node.left != null) {，queue.add(node.left);，}，if(node.right != null) {，queue.add(node.right);，}，}，}，```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2、 表达式树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表达式树是二叉树的一种，它是通过二叉树来表示各种表达式，它可以用来进行表达式的计算。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表达式树可以用来进行表达式的计算，因为它可以将一个表达式分解成一颗树，然后按照树的遍历顺序进行计算。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表达式树的具体应用：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编译器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游戏引擎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3、 哈夫曼树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哈夫曼树（Huffman Tree）是带权路径最短的二叉树，它是用来进行数据压缩的一种算法。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哈夫曼树的具体应用：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数据压缩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数据加密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4、 线段树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线段树是一种用于动态查询的数据结构，它可以用来进行区间查询和区间更新。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线段树的具体应用：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区间查询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区间更新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5、 并查集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并查集是一种用来进行集合操作的数据结构，它可以用来进行集合的合并和查找。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并查集的具体应用：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集合的合并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集合的查找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6、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