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深度优先搜索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由 AI 自动生成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6、找出所有满足条件的路径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![2021-05-25_153418](https://raw.githubusercontent.com/Sono-J/images-bed/main/blog/2021-05-25_153418.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153418.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53418.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18.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8.png)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7、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7、找出所有满足条件的路径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![2021-05-25_153423](https://raw.githubusercontent.com/Sono-J/images-bed/main/blog/2021-05-25_153423.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153423.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53423.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 实现代码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```js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const root = 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1,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2,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5,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6,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3,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7,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8,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val: 4,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children: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// 深度优先搜索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function dfs(root, target, path, res) 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(!root) return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path.push(root.val)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// 满足条件则将路径加入到res中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(root.val === target) 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res.push(path.slice())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// 遍历当前节点的所有子节点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(const child of root.children) 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dfs(child, target, path, res)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// 回溯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path.pop()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const pathSum = (root, targetSum) =&gt; {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const res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dfs(root, targetSum, [], res)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res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console.log(pathSum(root, 10))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 题目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路径总和 II](https://leetcode-cn.com/problems/path-sum-ii/)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[257.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257.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7. 二叉树的所有路径](https://leetcode-cn.com/problems/binary-tree-paths/)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2. 路径总和](https://leetcode-cn.com/problems/path-sum/)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1. 二叉树的最小深度](https://leetcode-cn.com/problems/minimum-depth-of-binary-tree/)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0. 平衡二叉树](https://leetcode-cn.com/problems/balanced-binary-tree/)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4. 二叉树的最大深度](https://leetcode-cn.com/problems/maximum-depth-of-binary-tree/)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 参考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[深度优先搜索（DFS）与广度优先搜索（BFS）](https://zhuanlan.zhihu.com/p/41334483)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3. 路径总和 II](https://leetcode-cn.com/problems/path-sum-ii/solution/113-lu-jing-zong-he-ii-dfs-by-jyd/)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路径总和](https://leetcode-cn.com/problems/path-sum/solution/112-lu-jing-zong-he-by-jyd/)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1. 二叉树的最小深度](https://leetcode-cn.com/problems/minimum-depth-of-binary-tree/solution/111-er-cha-shu-de-zui-xiao-shen-du-by-jyd/)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0. 平衡二叉树](https://leetcode-cn.com/problems/balanced-binary-tree/solution/110-ping-heng-er-cha-shu-by-jyd/)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Application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Code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Comparison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Concept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Traversal</a:t>
            </a:r>
            <a:r>
              <a:rPr sz="20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4. 二叉树的最大深度](https://leetcode-cn.com/problems/maximum-depth-of-binary-tree/solution/104-er-cha-shu-de-zui-da-shen-du-by-jyd/)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0. 平衡二叉树](https://leetcode-cn.com/problems/balanced-binary-tree/solution/110-ping-heng-er-cha-shu-by-jyd/)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路径总和 II](https://leetcode-cn.com/problems/path-sum-ii/solution/113-lu-jing-zong-he-ii-dfs-by-jyd/)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路径总和](https://leetcode-cn.com/problems/path-sum/solution/112-lu-jing-zong-he-by-jyd/)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1. 二叉树的最小深度](https://leetcode-cn.com/problems/minimum-depth-of-binary-tree/solution/111-er-cha-shu-de-zui-xiao-shen-du-by-jyd/)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0. 平衡二叉树](https://leetcode-cn.com/problems/balanced-binary-tree/solution/110-ping-heng-er-cha-shu-by-jyd/)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04.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4. 二叉树的最大深度](https://leetcode-cn.com/problems/maximum-depth-of-binary-tree/solution/104-er-cha-shu-de-zui-da-shen-du-by-jyd/)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10.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0. 平衡二叉树](https://leetcode-cn.com/problems/balanced-binary-tree/solution/110-ping-heng-er-cha-shu-by-jyd/)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[113.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13.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路径总和 II](https://leetcode-cn.com/problems/path-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 illustration</a:t>
            </a:r>
          </a:p>
        </p:txBody>
      </p:sp>
      <p:pic>
        <p:nvPicPr>
          <p:cNvPr id="3" name="Picture 2" descr="深度优先搜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图的遍历：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深度优先搜索（DFS）是图论中的一种搜索算法。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它的基本思想是：从图中某个顶点出发，沿着路径深入到图的深处，直到路径上出现死胡同为止，然后再退回分叉路口，另选一条路径，继续深入，直到遍历完整个图。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DFS 在遍历时，首先把初始点放入栈中，然后从栈顶开始，依次把它的所有未被访问的邻接点放入栈中，直到栈为空。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图的遍历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图的遍历就是对图中所有顶点进行访问，从而达到对图的访问目的。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图的遍历的基本操作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添加顶点（Vertex）：添加一个顶点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删除顶点（Vertex）：删除一个顶点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添加边（Edge）：添加一条边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删除边（Edge）：删除一条边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获得邻接点（Adjacent）：获得某个顶点的所有邻接点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获得顶点数（Vertex）：获得图的顶点数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获得边数（Edge）：获得图的边数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清空（Clear）：清空图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获得邻接矩阵（Adjacency Matrix）：获得图的邻接矩阵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获得邻接表（Adjacency List）：获得图的邻接表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深度优先遍历（Depth First Traversal）：深度优先遍历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广度优先遍历（Breadth First Traversal）：广度优先遍历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图的遍历的基本操作实现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 illustration</a:t>
            </a:r>
          </a:p>
        </p:txBody>
      </p:sp>
      <p:pic>
        <p:nvPicPr>
          <p:cNvPr id="3" name="Picture 2" descr="深度优先搜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1. 添加顶点（Vertex）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add_vertex(self, v):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already exists".format(v))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self.vertices.add(v)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row in self.adjacency_matrix: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row.append(0)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self.adjacency_matrix.append([0] * (len(self.vertices) + 1))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self.adjacency_matrix[v][v] = 1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2. 删除顶点（Vertex）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remove_vertex(self, v):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self.vertices.remove(v)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self.adjacency_matrix.pop(v)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row in self.adjacency_matrix: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row.pop(v)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3. 添加边（Edge）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add_edge(self, v1, v2, weight=1):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v1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exist".format(v1))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elif v2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exist".format(v2))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self.adjacency_matrix[v1][v2] = weight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self.adjacency_matrix[v2][v1] = weight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4. 删除边（Edge）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remove_edge(self, v1, v2):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v1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exist".format(v1))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elif v2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exist".format(v2))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self.adjacency_matrix[v1][v2] = 0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self.adjacency_matrix[v2][v1] = 0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5. 获得邻接点（Adjacent）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get_adjacent_vertices(self, v):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 not in self.vertices: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raise ValueError("Vertex {} does not exist".format(v))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else: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adjacent_vertices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i in range(len(self.vertices)):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self.adjacency_matrix[v][i] &gt; 0: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adjacent_vertices.append(i)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adjacent_vertices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6. 获得顶点数（Vertex）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get_vertices(self):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self.vertices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Code（10）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7. 获得边数（Edge）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get_edges(self):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edges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i in range(len(self.vertices)):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j in range(i+1, len(self.vertices)):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self.adjacency_matrix[i][j] &gt; 0: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edges.append((i, j))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edges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8. 清空（Clear）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clear(self):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self.vertices = set()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self.adjacency_matrix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9. 获得邻接矩阵（Adjacency Matrix）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get_adjacency_matrix(self):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self.adjacency_matrix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10. 获得邻接表（Adjacency List）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get_adjacency_list(self):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adjacency_list = {}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i in range(len(self.vertices)):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adjacency_list[i] = []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j in range(len(self.vertices)):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self.adjacency_matrix[i][j] &gt; 0: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adjacency_list[i].append(j)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return adjacency_list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概念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**深度优先搜索**（Depth-First Search）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是一种用于遍历或搜索树或图的算法。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沿着树的深度遍历树的节点，尽可能深的搜索树的分支。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如果节点v的所有边都己被探查过，搜索将回溯到发现节点v的那条边的节点。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 应用场景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1、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11. 深度优先遍历（Depth First Traversal）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depth_first_traversal(self, start_vertex):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 = set()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self._depth_first_traversal(start_vertex, visited)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_depth_first_traversal(self, vertex, visited):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visited.add(vertex)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print(vertex)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v in self.get_adjacent_vertices(vertex):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 not in visited: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self._depth_first_traversal(v, visited)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 12. 广度优先遍历（Breadth First Traversal）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def breadth_first_traversal(self, start_vertex):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 = set()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queue = [start_vertex]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visited.add(start_vertex)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while queue: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vertex = queue.pop(0)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print(vertex)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for v in self.get_adjacent_vertices(vertex):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if v not in visited: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queue.append(v)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visited.add(v)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图的遍历的基本操作示例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```python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创建一个图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 = Graph()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添加顶点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graph.add_vertex(0)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graph.add_vertex(1)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graph.add_vertex(2)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graph.add_vertex(3)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添加边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graph.add_edge(0, 1)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graph.add_edge(0, 2)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graph.add_edge(1, 2)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graph.add_edge(2, 3)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Code（18）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获得邻接点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print(graph.get_adjacent_vertices(0))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print(graph.get_adjacent_vertices(1))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print(graph.get_adjacent_vertices(2))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print(graph.get_adjacent_vertices(3))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获得顶点数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print(graph.get_vertices())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获得边数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print(graph.get_edges())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Code（19）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 清空图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graph.clear()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获得邻接矩阵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print(graph.get_adjacency_matrix())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获得邻接表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print(graph.get_adjacency_list())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 深度优先遍历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graph.add_vertex(0)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graph.add_vertex(1)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graph.add_vertex(2)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graph.add_vertex(3)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 illustration</a:t>
            </a:r>
          </a:p>
        </p:txBody>
      </p:sp>
      <p:pic>
        <p:nvPicPr>
          <p:cNvPr id="3" name="Picture 2" descr="深度优先搜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1. 深度优先搜索，- 深度优先搜索，是一种用于遍历或搜索树或图的算法。它沿着树的深度遍历树的节点，尽可能深的搜索树的分支。。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深度优先搜索（DFS）可以用递归或栈来实现。，- 当我们想找到特定类型的结点时，深度优先搜索很有用。，## 2. 数组。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数组是一种线性数据结构，它可以存储一个固定大小的有序列表，数组的元素是可以通过索引来访问的。，- 数组的索引是从0开始的，并且是连续的。。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数组的优点是快速访问元素，缺点是插入和删除元素比较慢。，## 3. 链表，- 链表是一种线性数据结构，它由一系列节点组成，每个节点包含一个数据元素和一个指向下一个节点的指针。。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链表的优点是插入和删除元素比较快，缺点是访问元素比较慢。，## 4. 树，- 树是一种非线性数据结构，它由一系列节点组成，每个节点包含一个数据元素和一个指向其他节点的指针。。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树的根节点是没有父节点的节点，每个节点最多有一个父节点。，- 树的优点是插入和删除元素比较快，缺点是访问元素比较慢。。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5. 哈希表，- 哈希表是一种线性数据结构，它可以存储一组键值对，并且可以通过键快速查找值。，- 哈希表的键是唯一的，并且可以通过哈希函数来生成一个值。。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哈希表的优点是快速查找元素，缺点是插入和删除元素比较慢。，## 6. 堆，- 堆是一种树形数据结构，它可以存储一组元素，并且可以快速找到最大值或最小值。。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堆的根节点是最大值或最小值。，- 堆的优点是快速查找最大值或最小值，缺点是插入和删除元素比较慢。，## 7. 图，- 图是一种非线性数据结构，它由一系列节点和边组成，每个节点和每个边都有一个数据元素。。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1、找出所有路径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![2021-05-25_153349](https://raw.githubusercontent.com/Sono-J/images-bed/main/blog/2021-05-25_153349.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153349.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53349.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3349.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49.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9.png)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2、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Comparison（4）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图的节点可以是无向的，也可以是有向的。，- 图的优点是可以表示复杂的网络结构，缺点是查找元素比较慢。。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深度优先搜索算法的基本思想，深度优先搜索算法是从图的某个顶点出发，沿着当前顶点的边，递归的进行深度遍历，直到到达没有未被访问过的顶点为止。。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深度优先搜索算法的基本步骤，- 创建一个空栈，并将根节点入栈；，- 从栈中弹出一个顶点，如果该顶点没有被访问过，则对其进行访问，并将与该顶点相邻的其他顶点入栈；。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重复上述过程，直到栈为空，搜索结束。，#### 深度优先搜索算法的代码实现，```c++，#include &lt;iostream&gt;。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#include &lt;vector&gt;，#include &lt;stack&gt;，using namespace std;，class Graph {。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private:，int V; // 顶点数，vector&lt;vector&lt;int&gt;&gt; adj; // 邻接表，vector&lt;bool&gt; visited; // 标记顶点是否被访问过。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public:，Graph(int v) : V(v), adj(v), visited(v, false) {}，void addEdge(int v, int w) {。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adj[v].push_back(w);，}，void dfs(int v) {，stack&lt;int&gt; s;，s.push(v);。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visited[v] = true;，while (!s.empty()) {，int u = s.top();，s.pop();。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cout &lt;&lt; u &lt;&lt; " ";，for (int w : adj[u]) {，if (!visited[w]) {，s.push(w);。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visited[w] = true;，}，}，}，}，};，int main() {，Graph g(4);，g.addEdge(0, 1);。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g.addEdge(0, 2);，g.addEdge(1, 2);，g.addEdge(2, 0);，g.addEdge(2, 3);。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g.addEdge(3, 3);，cout &lt;&lt; "DFS Traversal: ";，g.dfs(2);，cout &lt;&lt; endl;。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return 0;，}，```，#### 深度优先搜索算法的应用，- 迷宫求解，- 连通分量分解，- 拓扑排序，- 求解有向无环图的可达性。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求解有向无环图的强连通分量，- 求解有向图的可达性，- 求解有向图的强连通分量，#### 深度优先搜索算法的优缺点，优点：。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容易理解和实现，- 适用于求解一些简单的问题，缺点：，- 可能出现栈溢出或者递归层数过深的问题，- 不适用于求解大规模图的问题。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深度优先搜索算法的适用场景，- 需要找出所有满足条件的解，- 需要在有限的时间内找到最优解，- 需要在图中找出所有的路径。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- 需要在图中找出满足某种条件的路径，- 需要在图中找出满足某种条件的所有顶点，- 需要在图中找出满足某种条件的所有边，- 需要在图中找出满足某种条件的所有环。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需要在图中找出满足某种条件的所有连通分量，- 需要在图中找出满足某种条件的所有强连通分量，- 需要在图中找出满足某种条件的所有强连通分量。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需要在图中找出满足某种条件的所有环，- 需要在图中找出满足某种条件的所有环，- 需要在图中找出满足某种条件的所有环，- 需要在图中找出满足某种条件的所有环。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Concept（7）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深度优先搜索算法的复杂度分析，- 时间复杂度：O(V + E)，其中V为图中顶点的个数，E为图中边的个数。，- 空间复杂度：O(V)，其中V为图中顶点的个数。。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深度优先搜索算法的类比，- 类比为“手动操作”，深度优先搜索算法是一种手动操作的算法，它通过递归或者栈来实现。。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深度优先搜索算法的可视化描述，- 类比为一棵树的遍历，深度优先搜索算法可以类比为树的前序、中序、后序遍历。。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Traversal illustration</a:t>
            </a:r>
          </a:p>
        </p:txBody>
      </p:sp>
      <p:pic>
        <p:nvPicPr>
          <p:cNvPr id="3" name="Picture 2" descr="深度优先搜索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Traversal（1）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## 深度优先搜索，深度优先搜索（Depth-First-Search）算法又称作「深度优先遍历」，从根节点开始，沿着树的深度遍历树的节点。如果所有节点均被访问，则算法中止。，### 深度优先搜索的遍历方式，- 前序遍历：根节点 -&gt; 左节点 -&gt; 右节点，- 中序遍历：左节点 -&gt; 根节点 -&gt; 右节点，- 后序遍历：左节点 -&gt; 右节点 -&gt; 根节点，### 深度优先搜索伪代码描述，#### 前序遍历，```js，DFS(root) {，if (root == null) return;，visit(root);，DFS(root.left);，DFS(root.right);，}，```，#### 中序遍历，```js，DFS(root) {，if (root == null) return;，DFS(root.left);，visit(root);，DFS(root.right);，}，```，#### 后序遍历，```js，DFS(root) {，if (root == null) return;，DFS(root.left);，DFS(root.right);，visit(root);，}，```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Application（3）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2、找出所有路径的总和等于目标值的路径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![2021-05-25_153356](https://raw.githubusercontent.com/Sono-J/images-bed/main/blog/2021-05-25_153356.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153356.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53356.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3356.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56.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6.png)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3、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Application（4）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3、找出所有满足条件的节点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![2021-05-25_153402](https://raw.githubusercontent.com/Sono-J/images-bed/main/blog/2021-05-25_153402.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153402.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53402.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02.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4、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Application（5）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4、找出最短路径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![2021-05-25_153407](https://raw.githubusercontent.com/Sono-J/images-bed/main/blog/2021-05-25_153407.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153407.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53407.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07.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7.png)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5、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D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Microsoft YaHei"/>
              </a:defRPr>
            </a:pPr>
            <a:r>
              <a:t>Application（6）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5、找出所有满足条件的叶子节点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![2021-05-25_153411](https://raw.githubusercontent.com/Sono-J/images-bed/main/blog/2021-05-25_153411.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153411.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53411.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3411.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11.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1.png)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#### 6、</a:t>
            </a:r>
            <a:r>
              <a:rPr sz="1800">
                <a:solidFill>
                  <a:srgbClr val="FFFFFF"/>
                </a:solidFill>
                <a:latin typeface="Microsoft YaHei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