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1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5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2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6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4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1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D796-4780-4030-8436-5CF7DB01B432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26CB-EFCC-4C44-AB47-DFADA020E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Impala Catalog</a:t>
            </a:r>
            <a:r>
              <a:rPr lang="zh-CN" altLang="en-US" dirty="0" smtClean="0"/>
              <a:t>模块简介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6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Catalog</a:t>
            </a:r>
            <a:r>
              <a:rPr lang="zh-CN" altLang="en-US" dirty="0" smtClean="0"/>
              <a:t>元数据结构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396331"/>
            <a:ext cx="5676900" cy="2933700"/>
          </a:xfrm>
        </p:spPr>
      </p:pic>
    </p:spTree>
    <p:extLst>
      <p:ext uri="{BB962C8B-B14F-4D97-AF65-F5344CB8AC3E}">
        <p14:creationId xmlns:p14="http://schemas.microsoft.com/office/powerpoint/2010/main" val="24280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元数据信息维护流程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84482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初始化元数据信息（数据库，表的入口）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19872" y="227687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198884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</a:t>
            </a:r>
            <a:r>
              <a:rPr lang="en-US" altLang="zh-CN" dirty="0" smtClean="0"/>
              <a:t>DDL</a:t>
            </a:r>
            <a:r>
              <a:rPr lang="zh-CN" altLang="en-US" dirty="0" smtClean="0"/>
              <a:t>请求，根据请求改变本地元数据信息。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24228" y="27809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36096" y="414908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将变化对象传给</a:t>
            </a:r>
            <a:r>
              <a:rPr lang="en-US" altLang="zh-CN" dirty="0" err="1" smtClean="0"/>
              <a:t>Catalogd</a:t>
            </a:r>
            <a:r>
              <a:rPr lang="zh-CN" altLang="en-US" dirty="0" smtClean="0"/>
              <a:t>服务进程。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311860" y="4472246"/>
            <a:ext cx="165618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3717032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Catalogd</a:t>
            </a:r>
            <a:r>
              <a:rPr lang="zh-CN" altLang="en-US" dirty="0" smtClean="0"/>
              <a:t>进程周期性检查</a:t>
            </a:r>
            <a:r>
              <a:rPr lang="en-US" altLang="zh-CN" dirty="0" smtClean="0"/>
              <a:t>Catalog</a:t>
            </a:r>
            <a:r>
              <a:rPr lang="zh-CN" altLang="en-US" dirty="0" smtClean="0"/>
              <a:t>版本，如果发现版本版本号变化，则将变化的</a:t>
            </a:r>
            <a:r>
              <a:rPr lang="en-US" altLang="zh-CN" dirty="0" err="1" smtClean="0"/>
              <a:t>CatalogObject</a:t>
            </a:r>
            <a:r>
              <a:rPr lang="zh-CN" altLang="en-US" dirty="0" smtClean="0"/>
              <a:t>列表广播。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84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Impala Catalog模块简介</vt:lpstr>
      <vt:lpstr>Catalog元数据结构</vt:lpstr>
      <vt:lpstr>元数据信息维护流程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Impala Catalog模块简介</dc:title>
  <dc:creator>udms</dc:creator>
  <cp:lastModifiedBy>udms</cp:lastModifiedBy>
  <cp:revision>4</cp:revision>
  <dcterms:created xsi:type="dcterms:W3CDTF">2015-04-01T12:25:01Z</dcterms:created>
  <dcterms:modified xsi:type="dcterms:W3CDTF">2015-04-01T12:38:42Z</dcterms:modified>
</cp:coreProperties>
</file>