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9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7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5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9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47C2-00A2-4FE4-90C9-AE59239C4E6C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0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Impala</a:t>
            </a:r>
            <a:r>
              <a:rPr lang="zh-CN" altLang="en-US" dirty="0" smtClean="0"/>
              <a:t>直方图模块设计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模块整体架构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353469"/>
            <a:ext cx="8096250" cy="3019425"/>
          </a:xfrm>
        </p:spPr>
      </p:pic>
    </p:spTree>
    <p:extLst>
      <p:ext uri="{BB962C8B-B14F-4D97-AF65-F5344CB8AC3E}">
        <p14:creationId xmlns:p14="http://schemas.microsoft.com/office/powerpoint/2010/main" val="21018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HistogramKeeper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86223"/>
            <a:ext cx="6218599" cy="4411116"/>
          </a:xfrm>
        </p:spPr>
      </p:pic>
      <p:sp>
        <p:nvSpPr>
          <p:cNvPr id="5" name="TextBox 4"/>
          <p:cNvSpPr txBox="1"/>
          <p:nvPr/>
        </p:nvSpPr>
        <p:spPr>
          <a:xfrm>
            <a:off x="5364088" y="1516142"/>
            <a:ext cx="32403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：如何确定列数据所在数据块。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HistogramBuilder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793"/>
            <a:ext cx="8229599" cy="3856776"/>
          </a:xfrm>
        </p:spPr>
      </p:pic>
    </p:spTree>
    <p:extLst>
      <p:ext uri="{BB962C8B-B14F-4D97-AF65-F5344CB8AC3E}">
        <p14:creationId xmlns:p14="http://schemas.microsoft.com/office/powerpoint/2010/main" val="2624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22286"/>
            <a:ext cx="5207668" cy="51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写操作流程介绍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262981"/>
            <a:ext cx="8096250" cy="3200400"/>
          </a:xfrm>
        </p:spPr>
      </p:pic>
    </p:spTree>
    <p:extLst>
      <p:ext uri="{BB962C8B-B14F-4D97-AF65-F5344CB8AC3E}">
        <p14:creationId xmlns:p14="http://schemas.microsoft.com/office/powerpoint/2010/main" val="1509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查询数据请求流程介绍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305843"/>
            <a:ext cx="8096250" cy="3114675"/>
          </a:xfrm>
        </p:spPr>
      </p:pic>
    </p:spTree>
    <p:extLst>
      <p:ext uri="{BB962C8B-B14F-4D97-AF65-F5344CB8AC3E}">
        <p14:creationId xmlns:p14="http://schemas.microsoft.com/office/powerpoint/2010/main" val="15507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33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Impala直方图模块设计</vt:lpstr>
      <vt:lpstr>模块整体架构</vt:lpstr>
      <vt:lpstr>HistogramKeeper架构</vt:lpstr>
      <vt:lpstr>HistogramBuilder架构</vt:lpstr>
      <vt:lpstr>总体流程介绍</vt:lpstr>
      <vt:lpstr>写操作流程介绍</vt:lpstr>
      <vt:lpstr>查询数据请求流程介绍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Impala直方图模块设计</dc:title>
  <dc:creator>udms</dc:creator>
  <cp:lastModifiedBy>udms</cp:lastModifiedBy>
  <cp:revision>4</cp:revision>
  <dcterms:created xsi:type="dcterms:W3CDTF">2015-04-09T07:59:06Z</dcterms:created>
  <dcterms:modified xsi:type="dcterms:W3CDTF">2015-04-09T12:55:00Z</dcterms:modified>
</cp:coreProperties>
</file>