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365" r="2852" b="887"/>
          <a:stretch/>
        </p:blipFill>
        <p:spPr>
          <a:xfrm>
            <a:off x="0" y="0"/>
            <a:ext cx="9135836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913743" y="3439074"/>
            <a:ext cx="502260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913743" y="1847851"/>
            <a:ext cx="5022600" cy="116621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800" b="0" kern="1000" baseline="0">
                <a:solidFill>
                  <a:srgbClr val="FFFFF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085625" y="3195038"/>
            <a:ext cx="4693962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85625" y="3240757"/>
            <a:ext cx="4693962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hlinkClick r:id="" action="ppaction://hlinkshowjump?jump=nextslide"/>
          </p:cNvPr>
          <p:cNvSpPr/>
          <p:nvPr/>
        </p:nvSpPr>
        <p:spPr>
          <a:xfrm>
            <a:off x="3600450" y="5000625"/>
            <a:ext cx="1549771" cy="48577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8" name="组合 17"/>
          <p:cNvGrpSpPr/>
          <p:nvPr/>
        </p:nvGrpSpPr>
        <p:grpSpPr>
          <a:xfrm>
            <a:off x="4200526" y="5960897"/>
            <a:ext cx="335756" cy="274441"/>
            <a:chOff x="5810250" y="5610226"/>
            <a:chExt cx="723900" cy="627822"/>
          </a:xfrm>
        </p:grpSpPr>
        <p:sp>
          <p:nvSpPr>
            <p:cNvPr id="14" name="等腰三角形 13"/>
            <p:cNvSpPr/>
            <p:nvPr userDrawn="1"/>
          </p:nvSpPr>
          <p:spPr>
            <a:xfrm flipV="1">
              <a:off x="5810250" y="5610226"/>
              <a:ext cx="723900" cy="424898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/>
          </p:nvSpPr>
          <p:spPr>
            <a:xfrm flipV="1">
              <a:off x="5810250" y="5813150"/>
              <a:ext cx="723900" cy="424898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6" name="直接连接符 15"/>
          <p:cNvCxnSpPr>
            <a:stCxn id="13" idx="2"/>
          </p:cNvCxnSpPr>
          <p:nvPr/>
        </p:nvCxnSpPr>
        <p:spPr>
          <a:xfrm>
            <a:off x="4375336" y="5486402"/>
            <a:ext cx="0" cy="1371599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35059" y="5014747"/>
            <a:ext cx="919995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endParaRPr lang="zh-CN" altLang="en-US" sz="1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9206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5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6255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3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365" r="2852" b="887"/>
          <a:stretch/>
        </p:blipFill>
        <p:spPr>
          <a:xfrm>
            <a:off x="0" y="0"/>
            <a:ext cx="9135836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47C2-00A2-4FE4-90C9-AE59239C4E6C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5146-43AC-4A83-8199-4216CBE286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9" y="169415"/>
            <a:ext cx="8292045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419225"/>
            <a:ext cx="8292045" cy="4863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5201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Clr>
          <a:schemeClr val="accent1"/>
        </a:buClr>
        <a:buSzPct val="60000"/>
        <a:buFont typeface="Wingdings 3" panose="05040102010807070707" pitchFamily="18" charset="2"/>
        <a:buChar char="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67891" indent="-267891" algn="just" defTabSz="685800" rtl="0" eaLnBrk="1" latinLnBrk="0" hangingPunct="1">
        <a:lnSpc>
          <a:spcPct val="12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Impala</a:t>
            </a:r>
            <a:r>
              <a:rPr lang="zh-CN" altLang="en-US" dirty="0" smtClean="0"/>
              <a:t>直方图模块设计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2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系统鲁棒性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40768"/>
            <a:ext cx="4413275" cy="3744416"/>
          </a:xfrm>
        </p:spPr>
      </p:pic>
      <p:sp>
        <p:nvSpPr>
          <p:cNvPr id="5" name="TextBox 4"/>
          <p:cNvSpPr txBox="1"/>
          <p:nvPr/>
        </p:nvSpPr>
        <p:spPr>
          <a:xfrm>
            <a:off x="251520" y="1124744"/>
            <a:ext cx="3312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HistogramDoctor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监控各节点服务健康情况。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提供</a:t>
            </a:r>
            <a:r>
              <a:rPr lang="zh-CN" altLang="en-US" dirty="0" smtClean="0"/>
              <a:t>接口告知</a:t>
            </a:r>
            <a:r>
              <a:rPr lang="en-US" altLang="zh-CN" dirty="0" err="1" smtClean="0"/>
              <a:t>HistogramKeeper</a:t>
            </a:r>
            <a:r>
              <a:rPr lang="zh-CN" altLang="en-US" dirty="0" smtClean="0"/>
              <a:t>某节点健康情况。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HistogramKeeper</a:t>
            </a:r>
            <a:r>
              <a:rPr lang="zh-CN" altLang="en-US" dirty="0" smtClean="0"/>
              <a:t>服务失效时负责重启或者转移服务。当</a:t>
            </a:r>
            <a:r>
              <a:rPr lang="en-US" altLang="zh-CN" dirty="0" err="1" smtClean="0"/>
              <a:t>HistogramBuilder</a:t>
            </a:r>
            <a:r>
              <a:rPr lang="zh-CN" altLang="en-US" dirty="0" smtClean="0"/>
              <a:t>服务失效时尝试重启服务。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4509120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HistogramKeeper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在分配任务和提供直方图节点前都首先检查服务健康情况。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当发现</a:t>
            </a:r>
            <a:r>
              <a:rPr lang="en-US" altLang="zh-CN" dirty="0" smtClean="0"/>
              <a:t>Doctor</a:t>
            </a:r>
            <a:r>
              <a:rPr lang="zh-CN" altLang="en-US" dirty="0" smtClean="0"/>
              <a:t>服务失效时，会指定某一节点成为</a:t>
            </a:r>
            <a:r>
              <a:rPr lang="en-US" altLang="zh-CN" dirty="0" err="1" smtClean="0"/>
              <a:t>HistogramDoctor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763688" y="1700808"/>
            <a:ext cx="5544616" cy="36744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95736" y="2276872"/>
            <a:ext cx="4536504" cy="257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系统故障的三种情况：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HistogramBuilder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服务失效。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HistogramKeeper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服务失效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HistogramDoctor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服务失效。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6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模块整体架构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" y="2188369"/>
            <a:ext cx="8096250" cy="3324225"/>
          </a:xfrm>
        </p:spPr>
      </p:pic>
    </p:spTree>
    <p:extLst>
      <p:ext uri="{BB962C8B-B14F-4D97-AF65-F5344CB8AC3E}">
        <p14:creationId xmlns:p14="http://schemas.microsoft.com/office/powerpoint/2010/main" val="21018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HistogramKeeper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" y="1419225"/>
            <a:ext cx="6921535" cy="4862513"/>
          </a:xfrm>
        </p:spPr>
      </p:pic>
    </p:spTree>
    <p:extLst>
      <p:ext uri="{BB962C8B-B14F-4D97-AF65-F5344CB8AC3E}">
        <p14:creationId xmlns:p14="http://schemas.microsoft.com/office/powerpoint/2010/main" val="37523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HistogramBuilder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8105067" cy="44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总体流程介绍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22286"/>
            <a:ext cx="5207668" cy="51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写操作流程介绍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" y="2250281"/>
            <a:ext cx="8096250" cy="3200400"/>
          </a:xfrm>
        </p:spPr>
      </p:pic>
    </p:spTree>
    <p:extLst>
      <p:ext uri="{BB962C8B-B14F-4D97-AF65-F5344CB8AC3E}">
        <p14:creationId xmlns:p14="http://schemas.microsoft.com/office/powerpoint/2010/main" val="15092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查询数据请求流程介绍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" y="2293144"/>
            <a:ext cx="8096250" cy="3114675"/>
          </a:xfrm>
        </p:spPr>
      </p:pic>
    </p:spTree>
    <p:extLst>
      <p:ext uri="{BB962C8B-B14F-4D97-AF65-F5344CB8AC3E}">
        <p14:creationId xmlns:p14="http://schemas.microsoft.com/office/powerpoint/2010/main" val="15507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HistogramKeeper</a:t>
            </a:r>
            <a:r>
              <a:rPr lang="zh-CN" altLang="en-US" dirty="0" smtClean="0"/>
              <a:t>维护直方图目录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419796"/>
              </p:ext>
            </p:extLst>
          </p:nvPr>
        </p:nvGraphicFramePr>
        <p:xfrm>
          <a:off x="419100" y="1419225"/>
          <a:ext cx="82915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56"/>
                <a:gridCol w="41457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 list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Column1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Node1 Node3…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92128" marR="92128"/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827584" y="3789040"/>
            <a:ext cx="7560840" cy="28083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4005064"/>
            <a:ext cx="6912768" cy="1485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该目录会由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Keeper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建立多个副本，并在每次目录变化时都更新副本，当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Keeper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节点失效时，可以在这些副本所在节点选择产生一个新的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Keeper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直方图有效性与一致性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" y="2007394"/>
            <a:ext cx="8096250" cy="3686175"/>
          </a:xfrm>
        </p:spPr>
      </p:pic>
    </p:spTree>
    <p:extLst>
      <p:ext uri="{BB962C8B-B14F-4D97-AF65-F5344CB8AC3E}">
        <p14:creationId xmlns:p14="http://schemas.microsoft.com/office/powerpoint/2010/main" val="6214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449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78C2C6"/>
      </a:accent1>
      <a:accent2>
        <a:srgbClr val="87AD83"/>
      </a:accent2>
      <a:accent3>
        <a:srgbClr val="B2B27C"/>
      </a:accent3>
      <a:accent4>
        <a:srgbClr val="C6A3D1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36">
      <a:majorFont>
        <a:latin typeface="Arial"/>
        <a:ea typeface="华文中宋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A000120150327A01PPBG</Template>
  <TotalTime>480</TotalTime>
  <Words>174</Words>
  <Application>Microsoft Office PowerPoint</Application>
  <PresentationFormat>全屏显示(4:3)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A000120140530A99PPBG</vt:lpstr>
      <vt:lpstr>Impala直方图模块设计</vt:lpstr>
      <vt:lpstr>模块整体架构</vt:lpstr>
      <vt:lpstr>HistogramKeeper架构</vt:lpstr>
      <vt:lpstr>HistogramBuilder架构</vt:lpstr>
      <vt:lpstr>总体流程介绍</vt:lpstr>
      <vt:lpstr>写操作流程介绍</vt:lpstr>
      <vt:lpstr>查询数据请求流程介绍</vt:lpstr>
      <vt:lpstr>HistogramKeeper维护直方图目录</vt:lpstr>
      <vt:lpstr>直方图有效性与一致性</vt:lpstr>
      <vt:lpstr>系统鲁棒性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Impala直方图模块设计</dc:title>
  <dc:creator>udms</dc:creator>
  <cp:lastModifiedBy>udms</cp:lastModifiedBy>
  <cp:revision>13</cp:revision>
  <dcterms:created xsi:type="dcterms:W3CDTF">2015-04-09T07:59:06Z</dcterms:created>
  <dcterms:modified xsi:type="dcterms:W3CDTF">2015-04-16T05:22:17Z</dcterms:modified>
</cp:coreProperties>
</file>