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2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8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3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4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5657-89A2-4D87-8DEC-4E69E3AF3892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32D6-19A6-4308-BAE6-F8C00E9095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72650" cy="729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23528" y="76470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5496" y="764704"/>
            <a:ext cx="8640960" cy="18973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69246" y="1204990"/>
            <a:ext cx="8307209" cy="18973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588017" y="2279240"/>
            <a:ext cx="2304256" cy="1365784"/>
          </a:xfrm>
          <a:prstGeom prst="wedgeRoundRectCallout">
            <a:avLst>
              <a:gd name="adj1" fmla="val -42640"/>
              <a:gd name="adj2" fmla="val -109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was the commit in Adam's repo</a:t>
            </a:r>
          </a:p>
          <a:p>
            <a:pPr algn="ctr"/>
            <a:r>
              <a:rPr lang="en-GB" dirty="0" smtClean="0"/>
              <a:t>(pulled into Dan's). This entire branch is basically orphaned.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588224" y="2330829"/>
            <a:ext cx="2304256" cy="1026163"/>
          </a:xfrm>
          <a:prstGeom prst="wedgeRoundRectCallout">
            <a:avLst>
              <a:gd name="adj1" fmla="val -58728"/>
              <a:gd name="adj2" fmla="val -178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is the same commit, rebased against the SVN latest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72307" y="3429000"/>
            <a:ext cx="2304256" cy="864096"/>
          </a:xfrm>
          <a:prstGeom prst="wedgeRoundRectCallout">
            <a:avLst>
              <a:gd name="adj1" fmla="val -58370"/>
              <a:gd name="adj2" fmla="val -172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is the commit to rewind back to, then git merge --</a:t>
            </a:r>
            <a:r>
              <a:rPr lang="en-GB" dirty="0" err="1" smtClean="0"/>
              <a:t>ff</a:t>
            </a:r>
            <a:r>
              <a:rPr lang="en-GB" dirty="0" smtClean="0"/>
              <a:t>-only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1</cp:revision>
  <dcterms:created xsi:type="dcterms:W3CDTF">2012-07-12T15:36:17Z</dcterms:created>
  <dcterms:modified xsi:type="dcterms:W3CDTF">2012-07-12T15:41:44Z</dcterms:modified>
</cp:coreProperties>
</file>