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2438338" rtl="0" fontAlgn="auto" latinLnBrk="0" hangingPunct="0">
      <a:lnSpc>
        <a:spcPct val="80000"/>
      </a:lnSpc>
      <a:spcBef>
        <a:spcPts val="420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rgbClr val="000000"/>
        </a:solidFill>
        <a:effectLst/>
        <a:uFillTx/>
        <a:latin typeface="Proxima Nova Medium"/>
        <a:ea typeface="Proxima Nova Medium"/>
        <a:cs typeface="Proxima Nova Medium"/>
        <a:sym typeface="Proxima Nova Medium"/>
      </a:defRPr>
    </a:lvl1pPr>
    <a:lvl2pPr marL="0" marR="0" indent="457200" algn="l" defTabSz="2438338" rtl="0" fontAlgn="auto" latinLnBrk="0" hangingPunct="0">
      <a:lnSpc>
        <a:spcPct val="80000"/>
      </a:lnSpc>
      <a:spcBef>
        <a:spcPts val="420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rgbClr val="000000"/>
        </a:solidFill>
        <a:effectLst/>
        <a:uFillTx/>
        <a:latin typeface="Proxima Nova Medium"/>
        <a:ea typeface="Proxima Nova Medium"/>
        <a:cs typeface="Proxima Nova Medium"/>
        <a:sym typeface="Proxima Nova Medium"/>
      </a:defRPr>
    </a:lvl2pPr>
    <a:lvl3pPr marL="0" marR="0" indent="914400" algn="l" defTabSz="2438338" rtl="0" fontAlgn="auto" latinLnBrk="0" hangingPunct="0">
      <a:lnSpc>
        <a:spcPct val="80000"/>
      </a:lnSpc>
      <a:spcBef>
        <a:spcPts val="420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rgbClr val="000000"/>
        </a:solidFill>
        <a:effectLst/>
        <a:uFillTx/>
        <a:latin typeface="Proxima Nova Medium"/>
        <a:ea typeface="Proxima Nova Medium"/>
        <a:cs typeface="Proxima Nova Medium"/>
        <a:sym typeface="Proxima Nova Medium"/>
      </a:defRPr>
    </a:lvl3pPr>
    <a:lvl4pPr marL="0" marR="0" indent="1371600" algn="l" defTabSz="2438338" rtl="0" fontAlgn="auto" latinLnBrk="0" hangingPunct="0">
      <a:lnSpc>
        <a:spcPct val="80000"/>
      </a:lnSpc>
      <a:spcBef>
        <a:spcPts val="420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rgbClr val="000000"/>
        </a:solidFill>
        <a:effectLst/>
        <a:uFillTx/>
        <a:latin typeface="Proxima Nova Medium"/>
        <a:ea typeface="Proxima Nova Medium"/>
        <a:cs typeface="Proxima Nova Medium"/>
        <a:sym typeface="Proxima Nova Medium"/>
      </a:defRPr>
    </a:lvl4pPr>
    <a:lvl5pPr marL="0" marR="0" indent="1828800" algn="l" defTabSz="2438338" rtl="0" fontAlgn="auto" latinLnBrk="0" hangingPunct="0">
      <a:lnSpc>
        <a:spcPct val="80000"/>
      </a:lnSpc>
      <a:spcBef>
        <a:spcPts val="420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rgbClr val="000000"/>
        </a:solidFill>
        <a:effectLst/>
        <a:uFillTx/>
        <a:latin typeface="Proxima Nova Medium"/>
        <a:ea typeface="Proxima Nova Medium"/>
        <a:cs typeface="Proxima Nova Medium"/>
        <a:sym typeface="Proxima Nova Medium"/>
      </a:defRPr>
    </a:lvl5pPr>
    <a:lvl6pPr marL="0" marR="0" indent="2286000" algn="l" defTabSz="2438338" rtl="0" fontAlgn="auto" latinLnBrk="0" hangingPunct="0">
      <a:lnSpc>
        <a:spcPct val="80000"/>
      </a:lnSpc>
      <a:spcBef>
        <a:spcPts val="420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rgbClr val="000000"/>
        </a:solidFill>
        <a:effectLst/>
        <a:uFillTx/>
        <a:latin typeface="Proxima Nova Medium"/>
        <a:ea typeface="Proxima Nova Medium"/>
        <a:cs typeface="Proxima Nova Medium"/>
        <a:sym typeface="Proxima Nova Medium"/>
      </a:defRPr>
    </a:lvl6pPr>
    <a:lvl7pPr marL="0" marR="0" indent="2743200" algn="l" defTabSz="2438338" rtl="0" fontAlgn="auto" latinLnBrk="0" hangingPunct="0">
      <a:lnSpc>
        <a:spcPct val="80000"/>
      </a:lnSpc>
      <a:spcBef>
        <a:spcPts val="420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rgbClr val="000000"/>
        </a:solidFill>
        <a:effectLst/>
        <a:uFillTx/>
        <a:latin typeface="Proxima Nova Medium"/>
        <a:ea typeface="Proxima Nova Medium"/>
        <a:cs typeface="Proxima Nova Medium"/>
        <a:sym typeface="Proxima Nova Medium"/>
      </a:defRPr>
    </a:lvl7pPr>
    <a:lvl8pPr marL="0" marR="0" indent="3200400" algn="l" defTabSz="2438338" rtl="0" fontAlgn="auto" latinLnBrk="0" hangingPunct="0">
      <a:lnSpc>
        <a:spcPct val="80000"/>
      </a:lnSpc>
      <a:spcBef>
        <a:spcPts val="420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rgbClr val="000000"/>
        </a:solidFill>
        <a:effectLst/>
        <a:uFillTx/>
        <a:latin typeface="Proxima Nova Medium"/>
        <a:ea typeface="Proxima Nova Medium"/>
        <a:cs typeface="Proxima Nova Medium"/>
        <a:sym typeface="Proxima Nova Medium"/>
      </a:defRPr>
    </a:lvl8pPr>
    <a:lvl9pPr marL="0" marR="0" indent="3657600" algn="l" defTabSz="2438338" rtl="0" fontAlgn="auto" latinLnBrk="0" hangingPunct="0">
      <a:lnSpc>
        <a:spcPct val="80000"/>
      </a:lnSpc>
      <a:spcBef>
        <a:spcPts val="420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rgbClr val="000000"/>
        </a:solidFill>
        <a:effectLst/>
        <a:uFillTx/>
        <a:latin typeface="Proxima Nova Medium"/>
        <a:ea typeface="Proxima Nova Medium"/>
        <a:cs typeface="Proxima Nova Medium"/>
        <a:sym typeface="Proxima Nova Medium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Proxima Nova"/>
          <a:ea typeface="Proxima Nova"/>
          <a:cs typeface="Proxima Nov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D"/>
          </a:solidFill>
        </a:fill>
      </a:tcStyle>
    </a:band2H>
    <a:firstCol>
      <a:tcTxStyle b="on" i="off">
        <a:font>
          <a:latin typeface="Proxima Nova"/>
          <a:ea typeface="Proxima Nova"/>
          <a:cs typeface="Proxima Nov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Proxima Nova"/>
          <a:ea typeface="Proxima Nova"/>
          <a:cs typeface="Proxima Nov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Proxima Nova"/>
          <a:ea typeface="Proxima Nova"/>
          <a:cs typeface="Proxima Nov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Proxima Nova"/>
          <a:ea typeface="Proxima Nova"/>
          <a:cs typeface="Proxima Nova"/>
        </a:font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chemeClr val="accent1">
              <a:hueOff val="-398243"/>
              <a:satOff val="23908"/>
              <a:lumOff val="10782"/>
            </a:schemeClr>
          </a:solidFill>
        </a:fill>
      </a:tcStyle>
    </a:band2H>
    <a:firstCol>
      <a:tcTxStyle b="on" i="off">
        <a:font>
          <a:latin typeface="Proxima Nova"/>
          <a:ea typeface="Proxima Nova"/>
          <a:cs typeface="Proxima Nova"/>
        </a:font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B9CBD3"/>
          </a:solidFill>
        </a:fill>
      </a:tcStyle>
    </a:firstCol>
    <a:lastRow>
      <a:tcTxStyle b="off" i="off">
        <a:font>
          <a:latin typeface="Proxima Nova"/>
          <a:ea typeface="Proxima Nova"/>
          <a:cs typeface="Proxima Nova"/>
        </a:font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254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Proxima Nova"/>
          <a:ea typeface="Proxima Nova"/>
          <a:cs typeface="Proxima Nova"/>
        </a:font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7FA2B6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Proxima Nova"/>
          <a:ea typeface="Proxima Nova"/>
          <a:cs typeface="Proxima Nova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6DDDC"/>
          </a:solidFill>
        </a:fill>
      </a:tcStyle>
    </a:band2H>
    <a:firstCol>
      <a:tcTxStyle b="on" i="off">
        <a:font>
          <a:latin typeface="Proxima Nova"/>
          <a:ea typeface="Proxima Nova"/>
          <a:cs typeface="Proxima Nova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chemeClr val="accent4"/>
          </a:solidFill>
        </a:fill>
      </a:tcStyle>
    </a:firstCol>
    <a:lastRow>
      <a:tcTxStyle b="off" i="off">
        <a:font>
          <a:latin typeface="Proxima Nova"/>
          <a:ea typeface="Proxima Nova"/>
          <a:cs typeface="Proxima Nova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254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Proxima Nova"/>
          <a:ea typeface="Proxima Nova"/>
          <a:cs typeface="Proxima Nov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DF6581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Proxima Nova"/>
          <a:ea typeface="Proxima Nova"/>
          <a:cs typeface="Proxima Nova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F6F7F2"/>
          </a:solidFill>
        </a:fill>
      </a:tcStyle>
    </a:wholeTbl>
    <a:band2H>
      <a:tcTxStyle b="def" i="def"/>
      <a:tcStyle>
        <a:tcBdr/>
        <a:fill>
          <a:solidFill>
            <a:schemeClr val="accent6">
              <a:hueOff val="887465"/>
              <a:satOff val="-30004"/>
              <a:lumOff val="6094"/>
            </a:schemeClr>
          </a:solidFill>
        </a:fill>
      </a:tcStyle>
    </a:band2H>
    <a:firstCol>
      <a:tcTxStyle b="on" i="off">
        <a:font>
          <a:latin typeface="Proxima Nova"/>
          <a:ea typeface="Proxima Nova"/>
          <a:cs typeface="Proxima Nov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430252"/>
              <a:satOff val="-18978"/>
              <a:lumOff val="-19473"/>
            </a:schemeClr>
          </a:solidFill>
        </a:fill>
      </a:tcStyle>
    </a:firstCol>
    <a:lastRow>
      <a:tcTxStyle b="off" i="off">
        <a:font>
          <a:latin typeface="Proxima Nova"/>
          <a:ea typeface="Proxima Nova"/>
          <a:cs typeface="Proxima Nova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F6F7F2"/>
          </a:solidFill>
        </a:fill>
      </a:tcStyle>
    </a:lastRow>
    <a:firstRow>
      <a:tcTxStyle b="on" i="off">
        <a:font>
          <a:latin typeface="Proxima Nova"/>
          <a:ea typeface="Proxima Nova"/>
          <a:cs typeface="Proxima Nov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827A37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Proxima Nova"/>
          <a:ea typeface="Proxima Nova"/>
          <a:cs typeface="Proxima Nova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chemeClr val="accent3">
              <a:satOff val="-3883"/>
              <a:lumOff val="14670"/>
            </a:schemeClr>
          </a:solidFill>
        </a:fill>
      </a:tcStyle>
    </a:wholeTbl>
    <a:band2H>
      <a:tcTxStyle b="def" i="def"/>
      <a:tcStyle>
        <a:tcBdr/>
        <a:fill>
          <a:solidFill>
            <a:srgbClr val="B5AEC4"/>
          </a:solidFill>
        </a:fill>
      </a:tcStyle>
    </a:band2H>
    <a:firstCol>
      <a:tcTxStyle b="on" i="off">
        <a:font>
          <a:latin typeface="Proxima Nova"/>
          <a:ea typeface="Proxima Nova"/>
          <a:cs typeface="Proxima Nov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8C78A6"/>
          </a:solidFill>
        </a:fill>
      </a:tcStyle>
    </a:firstCol>
    <a:lastRow>
      <a:tcTxStyle b="on" i="off">
        <a:font>
          <a:latin typeface="Proxima Nova"/>
          <a:ea typeface="Proxima Nova"/>
          <a:cs typeface="Proxima Nov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614B97"/>
          </a:solidFill>
        </a:fill>
      </a:tcStyle>
    </a:lastRow>
    <a:firstRow>
      <a:tcTxStyle b="on" i="off">
        <a:font>
          <a:latin typeface="Proxima Nova"/>
          <a:ea typeface="Proxima Nova"/>
          <a:cs typeface="Proxima Nov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614B97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Proxima Nova"/>
          <a:ea typeface="Proxima Nova"/>
          <a:cs typeface="Proxima Nova"/>
        </a:font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D"/>
          </a:solidFill>
        </a:fill>
      </a:tcStyle>
    </a:band2H>
    <a:firstCol>
      <a:tcTxStyle b="on" i="off">
        <a:font>
          <a:latin typeface="Proxima Nova"/>
          <a:ea typeface="Proxima Nova"/>
          <a:cs typeface="Proxima Nova"/>
        </a:font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D5D5D5"/>
          </a:solidFill>
        </a:fill>
      </a:tcStyle>
    </a:firstCol>
    <a:lastRow>
      <a:tcTxStyle b="on" i="off">
        <a:font>
          <a:latin typeface="Proxima Nova"/>
          <a:ea typeface="Proxima Nova"/>
          <a:cs typeface="Proxima Nova"/>
        </a:font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254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Proxima Nova"/>
          <a:ea typeface="Proxima Nova"/>
          <a:cs typeface="Proxima Nova"/>
        </a:font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92929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1" name="Shape 181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Yazar ve Tarih"/>
          <p:cNvSpPr txBox="1"/>
          <p:nvPr>
            <p:ph type="body" sz="quarter" idx="21" hasCustomPrompt="1"/>
          </p:nvPr>
        </p:nvSpPr>
        <p:spPr>
          <a:xfrm>
            <a:off x="2057400" y="11229761"/>
            <a:ext cx="20269200" cy="845948"/>
          </a:xfrm>
          <a:prstGeom prst="rect">
            <a:avLst/>
          </a:prstGeom>
        </p:spPr>
        <p:txBody>
          <a:bodyPr/>
          <a:lstStyle/>
          <a:p>
            <a:pPr/>
            <a:r>
              <a:t>Yazar ve Tarih</a:t>
            </a:r>
          </a:p>
        </p:txBody>
      </p:sp>
      <p:sp>
        <p:nvSpPr>
          <p:cNvPr id="13" name="Sunu Başlığı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Sunu Başlığı</a:t>
            </a:r>
          </a:p>
        </p:txBody>
      </p:sp>
      <p:sp>
        <p:nvSpPr>
          <p:cNvPr id="14" name="Slayt Numarası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Dikdörtgen"/>
          <p:cNvSpPr/>
          <p:nvPr/>
        </p:nvSpPr>
        <p:spPr>
          <a:xfrm>
            <a:off x="1008907" y="1067048"/>
            <a:ext cx="22378886" cy="11581904"/>
          </a:xfrm>
          <a:prstGeom prst="rect">
            <a:avLst/>
          </a:prstGeom>
          <a:solidFill>
            <a:schemeClr val="accent5">
              <a:hueOff val="-246905"/>
              <a:satOff val="-77181"/>
              <a:lumOff val="20457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5431">
              <a:lnSpc>
                <a:spcPct val="120000"/>
              </a:lnSpc>
              <a:spcBef>
                <a:spcPts val="0"/>
              </a:spcBef>
              <a:defRPr spc="-59" sz="3000">
                <a:solidFill>
                  <a:srgbClr val="FFFFFF"/>
                </a:solidFill>
                <a:latin typeface="Canela Deck Bold"/>
                <a:ea typeface="Canela Deck Bold"/>
                <a:cs typeface="Canela Deck Bold"/>
                <a:sym typeface="Canela Deck Bold"/>
              </a:defRPr>
            </a:pPr>
          </a:p>
        </p:txBody>
      </p:sp>
      <p:sp>
        <p:nvSpPr>
          <p:cNvPr id="107" name="Slayt Alt Başlığı"/>
          <p:cNvSpPr txBox="1"/>
          <p:nvPr>
            <p:ph type="body" sz="quarter" idx="21" hasCustomPrompt="1"/>
          </p:nvPr>
        </p:nvSpPr>
        <p:spPr>
          <a:xfrm>
            <a:off x="2057400" y="3232086"/>
            <a:ext cx="20269200" cy="845948"/>
          </a:xfrm>
          <a:prstGeom prst="rect">
            <a:avLst/>
          </a:prstGeom>
        </p:spPr>
        <p:txBody>
          <a:bodyPr/>
          <a:lstStyle/>
          <a:p>
            <a:pPr/>
            <a:r>
              <a:t>Slayt Alt Başlığı</a:t>
            </a:r>
          </a:p>
        </p:txBody>
      </p:sp>
      <p:sp>
        <p:nvSpPr>
          <p:cNvPr id="108" name="Slayt Başlığı"/>
          <p:cNvSpPr txBox="1"/>
          <p:nvPr>
            <p:ph type="title" hasCustomPrompt="1"/>
          </p:nvPr>
        </p:nvSpPr>
        <p:spPr>
          <a:xfrm>
            <a:off x="2057400" y="1060698"/>
            <a:ext cx="20269200" cy="2272842"/>
          </a:xfrm>
          <a:prstGeom prst="rect">
            <a:avLst/>
          </a:prstGeom>
        </p:spPr>
        <p:txBody>
          <a:bodyPr/>
          <a:lstStyle>
            <a:lvl1pPr>
              <a:lnSpc>
                <a:spcPct val="70000"/>
              </a:lnSpc>
              <a:defRPr sz="8200"/>
            </a:lvl1pPr>
          </a:lstStyle>
          <a:p>
            <a:pPr/>
            <a:r>
              <a:t>Slayt Başlığı</a:t>
            </a:r>
          </a:p>
        </p:txBody>
      </p:sp>
      <p:sp>
        <p:nvSpPr>
          <p:cNvPr id="109" name="Slayt Numarası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Aja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Dikdörtgen"/>
          <p:cNvSpPr/>
          <p:nvPr/>
        </p:nvSpPr>
        <p:spPr>
          <a:xfrm>
            <a:off x="12197605" y="1065312"/>
            <a:ext cx="11184585" cy="11585376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5431">
              <a:lnSpc>
                <a:spcPct val="120000"/>
              </a:lnSpc>
              <a:spcBef>
                <a:spcPts val="0"/>
              </a:spcBef>
              <a:defRPr spc="-59" sz="3000">
                <a:solidFill>
                  <a:srgbClr val="FFFFFF"/>
                </a:solidFill>
                <a:latin typeface="Canela Deck Bold"/>
                <a:ea typeface="Canela Deck Bold"/>
                <a:cs typeface="Canela Deck Bold"/>
                <a:sym typeface="Canela Deck Bold"/>
              </a:defRPr>
            </a:pPr>
          </a:p>
        </p:txBody>
      </p:sp>
      <p:sp>
        <p:nvSpPr>
          <p:cNvPr id="117" name="Dikdörtgen"/>
          <p:cNvSpPr/>
          <p:nvPr/>
        </p:nvSpPr>
        <p:spPr>
          <a:xfrm>
            <a:off x="1003299" y="2076549"/>
            <a:ext cx="11194307" cy="9556552"/>
          </a:xfrm>
          <a:prstGeom prst="rect">
            <a:avLst/>
          </a:prstGeom>
          <a:solidFill>
            <a:schemeClr val="accent3">
              <a:satOff val="-3883"/>
              <a:lumOff val="1467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5431">
              <a:lnSpc>
                <a:spcPct val="120000"/>
              </a:lnSpc>
              <a:spcBef>
                <a:spcPts val="0"/>
              </a:spcBef>
              <a:defRPr spc="-59" sz="3000">
                <a:solidFill>
                  <a:srgbClr val="FFFFFF"/>
                </a:solidFill>
                <a:latin typeface="Canela Deck Bold"/>
                <a:ea typeface="Canela Deck Bold"/>
                <a:cs typeface="Canela Deck Bold"/>
                <a:sym typeface="Canela Deck Bold"/>
              </a:defRPr>
            </a:pPr>
          </a:p>
        </p:txBody>
      </p:sp>
      <p:sp>
        <p:nvSpPr>
          <p:cNvPr id="118" name="Gövde Düzeyi Bir…"/>
          <p:cNvSpPr txBox="1"/>
          <p:nvPr>
            <p:ph type="body" sz="quarter" idx="1" hasCustomPrompt="1"/>
          </p:nvPr>
        </p:nvSpPr>
        <p:spPr>
          <a:xfrm>
            <a:off x="13496600" y="4331487"/>
            <a:ext cx="9049076" cy="5492985"/>
          </a:xfrm>
          <a:prstGeom prst="rect">
            <a:avLst/>
          </a:prstGeom>
        </p:spPr>
        <p:txBody>
          <a:bodyPr/>
          <a:lstStyle>
            <a:lvl1pPr algn="l">
              <a:lnSpc>
                <a:spcPct val="100000"/>
              </a:lnSpc>
              <a:spcBef>
                <a:spcPts val="3200"/>
              </a:spcBef>
              <a:defRPr spc="-39" sz="4000"/>
            </a:lvl1pPr>
            <a:lvl2pPr algn="l">
              <a:lnSpc>
                <a:spcPct val="100000"/>
              </a:lnSpc>
              <a:spcBef>
                <a:spcPts val="3200"/>
              </a:spcBef>
              <a:defRPr spc="-39" sz="4000"/>
            </a:lvl2pPr>
            <a:lvl3pPr algn="l">
              <a:lnSpc>
                <a:spcPct val="100000"/>
              </a:lnSpc>
              <a:spcBef>
                <a:spcPts val="3200"/>
              </a:spcBef>
              <a:defRPr spc="-39" sz="4000"/>
            </a:lvl3pPr>
            <a:lvl4pPr algn="l">
              <a:lnSpc>
                <a:spcPct val="100000"/>
              </a:lnSpc>
              <a:spcBef>
                <a:spcPts val="3200"/>
              </a:spcBef>
              <a:defRPr spc="-39" sz="4000"/>
            </a:lvl4pPr>
            <a:lvl5pPr algn="l">
              <a:lnSpc>
                <a:spcPct val="100000"/>
              </a:lnSpc>
              <a:spcBef>
                <a:spcPts val="3200"/>
              </a:spcBef>
              <a:defRPr spc="-39" sz="4000"/>
            </a:lvl5pPr>
          </a:lstStyle>
          <a:p>
            <a:pPr/>
            <a:r>
              <a:t>Ajanda Konuları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9" name="Ajanda Başlığı"/>
          <p:cNvSpPr txBox="1"/>
          <p:nvPr>
            <p:ph type="title" hasCustomPrompt="1"/>
          </p:nvPr>
        </p:nvSpPr>
        <p:spPr>
          <a:xfrm>
            <a:off x="1676400" y="5865318"/>
            <a:ext cx="9829800" cy="1733018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70000"/>
              </a:lnSpc>
              <a:defRPr sz="8200"/>
            </a:lvl1pPr>
          </a:lstStyle>
          <a:p>
            <a:pPr/>
            <a:r>
              <a:t>Ajanda Başlığı</a:t>
            </a:r>
          </a:p>
        </p:txBody>
      </p:sp>
      <p:sp>
        <p:nvSpPr>
          <p:cNvPr id="120" name="Slayt Numarası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Rap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Dikdörtgen"/>
          <p:cNvSpPr/>
          <p:nvPr/>
        </p:nvSpPr>
        <p:spPr>
          <a:xfrm>
            <a:off x="999500" y="1067048"/>
            <a:ext cx="22378886" cy="11581904"/>
          </a:xfrm>
          <a:prstGeom prst="rect">
            <a:avLst/>
          </a:prstGeom>
          <a:solidFill>
            <a:schemeClr val="accent5">
              <a:hueOff val="-246905"/>
              <a:satOff val="-77181"/>
              <a:lumOff val="20457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5431">
              <a:lnSpc>
                <a:spcPct val="120000"/>
              </a:lnSpc>
              <a:spcBef>
                <a:spcPts val="0"/>
              </a:spcBef>
              <a:defRPr spc="-59" sz="3000">
                <a:solidFill>
                  <a:srgbClr val="FFFFFF"/>
                </a:solidFill>
                <a:latin typeface="Canela Deck Bold"/>
                <a:ea typeface="Canela Deck Bold"/>
                <a:cs typeface="Canela Deck Bold"/>
                <a:sym typeface="Canela Deck Bold"/>
              </a:defRPr>
            </a:pPr>
          </a:p>
        </p:txBody>
      </p:sp>
      <p:sp>
        <p:nvSpPr>
          <p:cNvPr id="128" name="Gövde Düzeyi Bir…"/>
          <p:cNvSpPr txBox="1"/>
          <p:nvPr>
            <p:ph type="body" sz="half" idx="1" hasCustomPrompt="1"/>
          </p:nvPr>
        </p:nvSpPr>
        <p:spPr>
          <a:xfrm>
            <a:off x="2057400" y="4261880"/>
            <a:ext cx="20269200" cy="5061561"/>
          </a:xfrm>
          <a:prstGeom prst="rect">
            <a:avLst/>
          </a:prstGeom>
        </p:spPr>
        <p:txBody>
          <a:bodyPr/>
          <a:lstStyle>
            <a:lvl1pPr>
              <a:defRPr b="0" sz="12000">
                <a:latin typeface="Canela Regular"/>
                <a:ea typeface="Canela Regular"/>
                <a:cs typeface="Canela Regular"/>
                <a:sym typeface="Canela Regular"/>
              </a:defRPr>
            </a:lvl1pPr>
            <a:lvl2pPr>
              <a:defRPr b="0" sz="12000">
                <a:latin typeface="Canela Regular"/>
                <a:ea typeface="Canela Regular"/>
                <a:cs typeface="Canela Regular"/>
                <a:sym typeface="Canela Regular"/>
              </a:defRPr>
            </a:lvl2pPr>
            <a:lvl3pPr>
              <a:defRPr b="0" sz="12000">
                <a:latin typeface="Canela Regular"/>
                <a:ea typeface="Canela Regular"/>
                <a:cs typeface="Canela Regular"/>
                <a:sym typeface="Canela Regular"/>
              </a:defRPr>
            </a:lvl3pPr>
            <a:lvl4pPr>
              <a:defRPr b="0" sz="12000">
                <a:latin typeface="Canela Regular"/>
                <a:ea typeface="Canela Regular"/>
                <a:cs typeface="Canela Regular"/>
                <a:sym typeface="Canela Regular"/>
              </a:defRPr>
            </a:lvl4pPr>
            <a:lvl5pPr>
              <a:defRPr b="0" sz="12000">
                <a:latin typeface="Canela Regular"/>
                <a:ea typeface="Canela Regular"/>
                <a:cs typeface="Canela Regular"/>
                <a:sym typeface="Canela Regular"/>
              </a:defRPr>
            </a:lvl5pPr>
          </a:lstStyle>
          <a:p>
            <a:pPr/>
            <a:r>
              <a:t>Rapor 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29" name="Slayt Numarası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üyük Ver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Dikdörtgen"/>
          <p:cNvSpPr/>
          <p:nvPr/>
        </p:nvSpPr>
        <p:spPr>
          <a:xfrm>
            <a:off x="1008907" y="1066849"/>
            <a:ext cx="22378886" cy="115823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5431">
              <a:lnSpc>
                <a:spcPct val="120000"/>
              </a:lnSpc>
              <a:spcBef>
                <a:spcPts val="0"/>
              </a:spcBef>
              <a:defRPr spc="-59" sz="3000">
                <a:solidFill>
                  <a:srgbClr val="FFFFFF"/>
                </a:solidFill>
                <a:latin typeface="Canela Deck Bold"/>
                <a:ea typeface="Canela Deck Bold"/>
                <a:cs typeface="Canela Deck Bold"/>
                <a:sym typeface="Canela Deck Bold"/>
              </a:defRPr>
            </a:pPr>
          </a:p>
        </p:txBody>
      </p:sp>
      <p:sp>
        <p:nvSpPr>
          <p:cNvPr id="137" name="Veri bilgisi"/>
          <p:cNvSpPr txBox="1"/>
          <p:nvPr>
            <p:ph type="body" sz="quarter" idx="21" hasCustomPrompt="1"/>
          </p:nvPr>
        </p:nvSpPr>
        <p:spPr>
          <a:xfrm>
            <a:off x="2057400" y="8113450"/>
            <a:ext cx="20269200" cy="845948"/>
          </a:xfrm>
          <a:prstGeom prst="rect">
            <a:avLst/>
          </a:prstGeom>
        </p:spPr>
        <p:txBody>
          <a:bodyPr anchor="t"/>
          <a:lstStyle/>
          <a:p>
            <a:pPr/>
            <a:r>
              <a:t>Veri bilgisi</a:t>
            </a:r>
          </a:p>
        </p:txBody>
      </p:sp>
      <p:sp>
        <p:nvSpPr>
          <p:cNvPr id="138" name="Gövde Düzeyi Bir…"/>
          <p:cNvSpPr txBox="1"/>
          <p:nvPr>
            <p:ph type="body" sz="half" idx="1" hasCustomPrompt="1"/>
          </p:nvPr>
        </p:nvSpPr>
        <p:spPr>
          <a:xfrm>
            <a:off x="2057400" y="3498790"/>
            <a:ext cx="20269200" cy="4814114"/>
          </a:xfrm>
          <a:prstGeom prst="rect">
            <a:avLst/>
          </a:prstGeom>
        </p:spPr>
        <p:txBody>
          <a:bodyPr anchor="b"/>
          <a:lstStyle>
            <a:lvl1pPr defTabSz="2438338">
              <a:lnSpc>
                <a:spcPct val="80000"/>
              </a:lnSpc>
              <a:defRPr b="0" spc="-500" sz="25000">
                <a:latin typeface="+mn-lt"/>
                <a:ea typeface="+mn-ea"/>
                <a:cs typeface="+mn-cs"/>
                <a:sym typeface="Canela Bold"/>
              </a:defRPr>
            </a:lvl1pPr>
            <a:lvl2pPr defTabSz="2438338">
              <a:lnSpc>
                <a:spcPct val="80000"/>
              </a:lnSpc>
              <a:defRPr b="0" spc="-500" sz="25000">
                <a:latin typeface="+mn-lt"/>
                <a:ea typeface="+mn-ea"/>
                <a:cs typeface="+mn-cs"/>
                <a:sym typeface="Canela Bold"/>
              </a:defRPr>
            </a:lvl2pPr>
            <a:lvl3pPr defTabSz="2438338">
              <a:lnSpc>
                <a:spcPct val="80000"/>
              </a:lnSpc>
              <a:defRPr b="0" spc="-500" sz="25000">
                <a:latin typeface="+mn-lt"/>
                <a:ea typeface="+mn-ea"/>
                <a:cs typeface="+mn-cs"/>
                <a:sym typeface="Canela Bold"/>
              </a:defRPr>
            </a:lvl3pPr>
            <a:lvl4pPr defTabSz="2438338">
              <a:lnSpc>
                <a:spcPct val="80000"/>
              </a:lnSpc>
              <a:defRPr b="0" spc="-500" sz="25000">
                <a:latin typeface="+mn-lt"/>
                <a:ea typeface="+mn-ea"/>
                <a:cs typeface="+mn-cs"/>
                <a:sym typeface="Canela Bold"/>
              </a:defRPr>
            </a:lvl4pPr>
            <a:lvl5pPr defTabSz="2438338">
              <a:lnSpc>
                <a:spcPct val="80000"/>
              </a:lnSpc>
              <a:defRPr b="0" spc="-500" sz="25000">
                <a:latin typeface="+mn-lt"/>
                <a:ea typeface="+mn-ea"/>
                <a:cs typeface="+mn-cs"/>
                <a:sym typeface="Canela Bold"/>
              </a:defRPr>
            </a:lvl5pPr>
          </a:lstStyle>
          <a:p>
            <a:pPr/>
            <a:r>
              <a:t>%100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39" name="Slayt Numarası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Dikdörtgen"/>
          <p:cNvSpPr/>
          <p:nvPr/>
        </p:nvSpPr>
        <p:spPr>
          <a:xfrm>
            <a:off x="1008907" y="1064171"/>
            <a:ext cx="22378886" cy="11587658"/>
          </a:xfrm>
          <a:prstGeom prst="rect">
            <a:avLst/>
          </a:prstGeom>
          <a:solidFill>
            <a:srgbClr val="D3B9BD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5431">
              <a:lnSpc>
                <a:spcPct val="120000"/>
              </a:lnSpc>
              <a:spcBef>
                <a:spcPts val="0"/>
              </a:spcBef>
              <a:defRPr spc="-59" sz="3000">
                <a:solidFill>
                  <a:srgbClr val="FFFFFF"/>
                </a:solidFill>
                <a:latin typeface="Canela Deck Bold"/>
                <a:ea typeface="Canela Deck Bold"/>
                <a:cs typeface="Canela Deck Bold"/>
                <a:sym typeface="Canela Deck Bold"/>
              </a:defRPr>
            </a:pPr>
          </a:p>
        </p:txBody>
      </p:sp>
      <p:sp>
        <p:nvSpPr>
          <p:cNvPr id="147" name="Gövde Düzeyi Bir…"/>
          <p:cNvSpPr txBox="1"/>
          <p:nvPr>
            <p:ph type="body" sz="quarter" idx="1" hasCustomPrompt="1"/>
          </p:nvPr>
        </p:nvSpPr>
        <p:spPr>
          <a:xfrm>
            <a:off x="5737745" y="5549900"/>
            <a:ext cx="12908510" cy="2628900"/>
          </a:xfrm>
          <a:prstGeom prst="rect">
            <a:avLst/>
          </a:prstGeom>
        </p:spPr>
        <p:txBody>
          <a:bodyPr/>
          <a:lstStyle>
            <a:lvl1pPr marL="320204" indent="-320204" algn="l" defTabSz="355600">
              <a:lnSpc>
                <a:spcPct val="80000"/>
              </a:lnSpc>
              <a:defRPr b="0" sz="7000">
                <a:latin typeface="Canela Deck Regular"/>
                <a:ea typeface="Canela Deck Regular"/>
                <a:cs typeface="Canela Deck Regular"/>
                <a:sym typeface="Canela Deck Regular"/>
              </a:defRPr>
            </a:lvl1pPr>
            <a:lvl2pPr marL="320204" indent="136995" algn="l" defTabSz="355600">
              <a:lnSpc>
                <a:spcPct val="80000"/>
              </a:lnSpc>
              <a:defRPr b="0" sz="7000">
                <a:latin typeface="Canela Deck Regular"/>
                <a:ea typeface="Canela Deck Regular"/>
                <a:cs typeface="Canela Deck Regular"/>
                <a:sym typeface="Canela Deck Regular"/>
              </a:defRPr>
            </a:lvl2pPr>
            <a:lvl3pPr marL="320204" indent="594195" algn="l" defTabSz="355600">
              <a:lnSpc>
                <a:spcPct val="80000"/>
              </a:lnSpc>
              <a:defRPr b="0" sz="7000">
                <a:latin typeface="Canela Deck Regular"/>
                <a:ea typeface="Canela Deck Regular"/>
                <a:cs typeface="Canela Deck Regular"/>
                <a:sym typeface="Canela Deck Regular"/>
              </a:defRPr>
            </a:lvl3pPr>
            <a:lvl4pPr marL="320204" indent="1051395" algn="l" defTabSz="355600">
              <a:lnSpc>
                <a:spcPct val="80000"/>
              </a:lnSpc>
              <a:defRPr b="0" sz="7000">
                <a:latin typeface="Canela Deck Regular"/>
                <a:ea typeface="Canela Deck Regular"/>
                <a:cs typeface="Canela Deck Regular"/>
                <a:sym typeface="Canela Deck Regular"/>
              </a:defRPr>
            </a:lvl4pPr>
            <a:lvl5pPr marL="320204" indent="1508595" algn="l" defTabSz="355600">
              <a:lnSpc>
                <a:spcPct val="80000"/>
              </a:lnSpc>
              <a:defRPr b="0" sz="7000">
                <a:latin typeface="Canela Deck Regular"/>
                <a:ea typeface="Canela Deck Regular"/>
                <a:cs typeface="Canela Deck Regular"/>
                <a:sym typeface="Canela Deck Regular"/>
              </a:defRPr>
            </a:lvl5pPr>
          </a:lstStyle>
          <a:p>
            <a:pPr/>
            <a:r>
              <a:t>“Ünlü Alıntı”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8" name="İsim"/>
          <p:cNvSpPr txBox="1"/>
          <p:nvPr>
            <p:ph type="body" sz="quarter" idx="21" hasCustomPrompt="1"/>
          </p:nvPr>
        </p:nvSpPr>
        <p:spPr>
          <a:xfrm>
            <a:off x="6100233" y="9999201"/>
            <a:ext cx="12546022" cy="508001"/>
          </a:xfrm>
          <a:prstGeom prst="rect">
            <a:avLst/>
          </a:prstGeom>
        </p:spPr>
        <p:txBody>
          <a:bodyPr anchor="t"/>
          <a:lstStyle>
            <a:lvl1pPr algn="l" defTabSz="355600">
              <a:lnSpc>
                <a:spcPct val="140000"/>
              </a:lnSpc>
              <a:defRPr spc="26" sz="2700"/>
            </a:lvl1pPr>
          </a:lstStyle>
          <a:p>
            <a:pPr/>
            <a:r>
              <a:t>İsim</a:t>
            </a:r>
          </a:p>
        </p:txBody>
      </p:sp>
      <p:sp>
        <p:nvSpPr>
          <p:cNvPr id="149" name="Slayt Numarası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Fotoğraf - 3 Yukar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ri arka plan üzerinde ezilmiş rengârenk makyaj malzemeleri"/>
          <p:cNvSpPr/>
          <p:nvPr>
            <p:ph type="pic" idx="21"/>
          </p:nvPr>
        </p:nvSpPr>
        <p:spPr>
          <a:xfrm>
            <a:off x="12128500" y="-1638300"/>
            <a:ext cx="11341100" cy="170116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57" name="Makyaj paletinin yakın çekim görünümü "/>
          <p:cNvSpPr/>
          <p:nvPr>
            <p:ph type="pic" idx="22"/>
          </p:nvPr>
        </p:nvSpPr>
        <p:spPr>
          <a:xfrm>
            <a:off x="1003300" y="-4737100"/>
            <a:ext cx="11201401" cy="168148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58" name="Ezilmiş makyaj malzemesinin ve bir makyaj fırçasının yakın çekim görünümü"/>
          <p:cNvSpPr/>
          <p:nvPr>
            <p:ph type="pic" idx="23"/>
          </p:nvPr>
        </p:nvSpPr>
        <p:spPr>
          <a:xfrm>
            <a:off x="1003300" y="1344083"/>
            <a:ext cx="11201400" cy="1680633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59" name="Slayt Numarası"/>
          <p:cNvSpPr txBox="1"/>
          <p:nvPr>
            <p:ph type="sldNum" sz="quarter" idx="2"/>
          </p:nvPr>
        </p:nvSpPr>
        <p:spPr>
          <a:xfrm>
            <a:off x="12043207" y="13131800"/>
            <a:ext cx="307544" cy="3429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Fotoğra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Çeşitli tonlarda sıralanmış rujlar"/>
          <p:cNvSpPr/>
          <p:nvPr>
            <p:ph type="pic" idx="21"/>
          </p:nvPr>
        </p:nvSpPr>
        <p:spPr>
          <a:xfrm>
            <a:off x="800100" y="253554"/>
            <a:ext cx="22783800" cy="1523931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67" name="Slayt Numarası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layt Numarası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aşlık ve Fotoğra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my pic! @jazm1u.jpg"/>
          <p:cNvSpPr/>
          <p:nvPr>
            <p:ph type="pic" idx="21"/>
          </p:nvPr>
        </p:nvSpPr>
        <p:spPr>
          <a:xfrm>
            <a:off x="1233554" y="-8450248"/>
            <a:ext cx="22377401" cy="2986698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2" name="Yazar ve Tarih"/>
          <p:cNvSpPr txBox="1"/>
          <p:nvPr>
            <p:ph type="body" sz="quarter" idx="22" hasCustomPrompt="1"/>
          </p:nvPr>
        </p:nvSpPr>
        <p:spPr>
          <a:xfrm>
            <a:off x="2057400" y="11229761"/>
            <a:ext cx="20269200" cy="84594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Yazar ve Tarih</a:t>
            </a:r>
          </a:p>
        </p:txBody>
      </p:sp>
      <p:sp>
        <p:nvSpPr>
          <p:cNvPr id="23" name="Sunu Başlığı"/>
          <p:cNvSpPr txBox="1"/>
          <p:nvPr>
            <p:ph type="title" hasCustomPrompt="1"/>
          </p:nvPr>
        </p:nvSpPr>
        <p:spPr>
          <a:xfrm>
            <a:off x="2057400" y="2865468"/>
            <a:ext cx="20269200" cy="53594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Sunu Başlığı</a:t>
            </a:r>
          </a:p>
        </p:txBody>
      </p:sp>
      <p:sp>
        <p:nvSpPr>
          <p:cNvPr id="24" name="Slayt Numarası"/>
          <p:cNvSpPr txBox="1"/>
          <p:nvPr>
            <p:ph type="sldNum" sz="quarter" idx="2"/>
          </p:nvPr>
        </p:nvSpPr>
        <p:spPr>
          <a:xfrm>
            <a:off x="12039599" y="13131800"/>
            <a:ext cx="307544" cy="3429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Alternatif Başlık ve Fotoğra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ri arka plan üzerinde ezilmiş rengârenk makyaj malzemeleri"/>
          <p:cNvSpPr/>
          <p:nvPr>
            <p:ph type="pic" idx="21"/>
          </p:nvPr>
        </p:nvSpPr>
        <p:spPr>
          <a:xfrm>
            <a:off x="12192000" y="-1540805"/>
            <a:ext cx="11188700" cy="1678305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2" name="Dikdörtgen"/>
          <p:cNvSpPr/>
          <p:nvPr/>
        </p:nvSpPr>
        <p:spPr>
          <a:xfrm>
            <a:off x="1008955" y="1064815"/>
            <a:ext cx="11190189" cy="11586370"/>
          </a:xfrm>
          <a:prstGeom prst="rect">
            <a:avLst/>
          </a:prstGeom>
          <a:solidFill>
            <a:srgbClr val="D3B9BD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5431">
              <a:lnSpc>
                <a:spcPct val="120000"/>
              </a:lnSpc>
              <a:spcBef>
                <a:spcPts val="0"/>
              </a:spcBef>
              <a:defRPr spc="-59" sz="3000">
                <a:solidFill>
                  <a:srgbClr val="FFFFFF"/>
                </a:solidFill>
                <a:latin typeface="Canela Deck Bold"/>
                <a:ea typeface="Canela Deck Bold"/>
                <a:cs typeface="Canela Deck Bold"/>
                <a:sym typeface="Canela Deck Bold"/>
              </a:defRPr>
            </a:pPr>
          </a:p>
        </p:txBody>
      </p:sp>
      <p:sp>
        <p:nvSpPr>
          <p:cNvPr id="33" name="Yazar ve Tarih"/>
          <p:cNvSpPr txBox="1"/>
          <p:nvPr>
            <p:ph type="body" sz="quarter" idx="22" hasCustomPrompt="1"/>
          </p:nvPr>
        </p:nvSpPr>
        <p:spPr>
          <a:xfrm>
            <a:off x="1803400" y="11229761"/>
            <a:ext cx="9601200" cy="845948"/>
          </a:xfrm>
          <a:prstGeom prst="rect">
            <a:avLst/>
          </a:prstGeom>
        </p:spPr>
        <p:txBody>
          <a:bodyPr/>
          <a:lstStyle/>
          <a:p>
            <a:pPr/>
            <a:r>
              <a:t>Yazar ve Tarih</a:t>
            </a:r>
          </a:p>
        </p:txBody>
      </p:sp>
      <p:sp>
        <p:nvSpPr>
          <p:cNvPr id="34" name="Slayt Başlığı"/>
          <p:cNvSpPr txBox="1"/>
          <p:nvPr>
            <p:ph type="title" hasCustomPrompt="1"/>
          </p:nvPr>
        </p:nvSpPr>
        <p:spPr>
          <a:xfrm>
            <a:off x="1803400" y="4483100"/>
            <a:ext cx="9601200" cy="4191000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70000"/>
              </a:lnSpc>
              <a:defRPr sz="12000"/>
            </a:lvl1pPr>
          </a:lstStyle>
          <a:p>
            <a:pPr/>
            <a:r>
              <a:t>Slayt Başlığı</a:t>
            </a:r>
          </a:p>
        </p:txBody>
      </p:sp>
      <p:sp>
        <p:nvSpPr>
          <p:cNvPr id="35" name="Slayt Numarası"/>
          <p:cNvSpPr txBox="1"/>
          <p:nvPr>
            <p:ph type="sldNum" sz="quarter" idx="2"/>
          </p:nvPr>
        </p:nvSpPr>
        <p:spPr>
          <a:xfrm>
            <a:off x="12039599" y="13131800"/>
            <a:ext cx="307544" cy="3429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aşlık ve Madde İşaretler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Dikdörtgen"/>
          <p:cNvSpPr/>
          <p:nvPr/>
        </p:nvSpPr>
        <p:spPr>
          <a:xfrm>
            <a:off x="1008907" y="1067048"/>
            <a:ext cx="22378886" cy="11581904"/>
          </a:xfrm>
          <a:prstGeom prst="rect">
            <a:avLst/>
          </a:prstGeom>
          <a:solidFill>
            <a:schemeClr val="accent5">
              <a:hueOff val="-246905"/>
              <a:satOff val="-77181"/>
              <a:lumOff val="20457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5431">
              <a:lnSpc>
                <a:spcPct val="120000"/>
              </a:lnSpc>
              <a:spcBef>
                <a:spcPts val="0"/>
              </a:spcBef>
              <a:defRPr spc="-59" sz="3000">
                <a:solidFill>
                  <a:srgbClr val="FFFFFF"/>
                </a:solidFill>
                <a:latin typeface="Canela Deck Bold"/>
                <a:ea typeface="Canela Deck Bold"/>
                <a:cs typeface="Canela Deck Bold"/>
                <a:sym typeface="Canela Deck Bold"/>
              </a:defRPr>
            </a:pPr>
          </a:p>
        </p:txBody>
      </p:sp>
      <p:sp>
        <p:nvSpPr>
          <p:cNvPr id="43" name="Slayt Alt Başlığı"/>
          <p:cNvSpPr txBox="1"/>
          <p:nvPr>
            <p:ph type="body" sz="quarter" idx="21" hasCustomPrompt="1"/>
          </p:nvPr>
        </p:nvSpPr>
        <p:spPr>
          <a:xfrm>
            <a:off x="2057400" y="3232086"/>
            <a:ext cx="20269200" cy="845948"/>
          </a:xfrm>
          <a:prstGeom prst="rect">
            <a:avLst/>
          </a:prstGeom>
        </p:spPr>
        <p:txBody>
          <a:bodyPr/>
          <a:lstStyle/>
          <a:p>
            <a:pPr/>
            <a:r>
              <a:t>Slayt Alt Başlığı</a:t>
            </a:r>
          </a:p>
        </p:txBody>
      </p:sp>
      <p:sp>
        <p:nvSpPr>
          <p:cNvPr id="44" name="Slayt Başlığı"/>
          <p:cNvSpPr txBox="1"/>
          <p:nvPr>
            <p:ph type="title" hasCustomPrompt="1"/>
          </p:nvPr>
        </p:nvSpPr>
        <p:spPr>
          <a:xfrm>
            <a:off x="2057400" y="1060698"/>
            <a:ext cx="20269200" cy="2279402"/>
          </a:xfrm>
          <a:prstGeom prst="rect">
            <a:avLst/>
          </a:prstGeom>
        </p:spPr>
        <p:txBody>
          <a:bodyPr/>
          <a:lstStyle>
            <a:lvl1pPr>
              <a:lnSpc>
                <a:spcPct val="70000"/>
              </a:lnSpc>
              <a:defRPr sz="8200"/>
            </a:lvl1pPr>
          </a:lstStyle>
          <a:p>
            <a:pPr/>
            <a:r>
              <a:t>Slayt Başlığı</a:t>
            </a:r>
          </a:p>
        </p:txBody>
      </p:sp>
      <p:sp>
        <p:nvSpPr>
          <p:cNvPr id="45" name="Gövde Düzeyi Bir…"/>
          <p:cNvSpPr txBox="1"/>
          <p:nvPr>
            <p:ph type="body" idx="1" hasCustomPrompt="1"/>
          </p:nvPr>
        </p:nvSpPr>
        <p:spPr>
          <a:xfrm>
            <a:off x="2056037" y="4647009"/>
            <a:ext cx="20271926" cy="6957368"/>
          </a:xfrm>
          <a:prstGeom prst="rect">
            <a:avLst/>
          </a:prstGeom>
        </p:spPr>
        <p:txBody>
          <a:bodyPr anchor="t"/>
          <a:lstStyle>
            <a:lvl1pPr marL="444500" indent="-444500" algn="l" defTabSz="2438338">
              <a:lnSpc>
                <a:spcPct val="80000"/>
              </a:lnSpc>
              <a:spcBef>
                <a:spcPts val="4200"/>
              </a:spcBef>
              <a:buSzPct val="100000"/>
              <a:buChar char="•"/>
              <a:defRPr b="0" sz="4000">
                <a:latin typeface="Proxima Nova Medium"/>
                <a:ea typeface="Proxima Nova Medium"/>
                <a:cs typeface="Proxima Nova Medium"/>
                <a:sym typeface="Proxima Nova Medium"/>
              </a:defRPr>
            </a:lvl1pPr>
            <a:lvl2pPr marL="889000" indent="-444500" algn="l" defTabSz="2438338">
              <a:lnSpc>
                <a:spcPct val="80000"/>
              </a:lnSpc>
              <a:spcBef>
                <a:spcPts val="4200"/>
              </a:spcBef>
              <a:buSzPct val="100000"/>
              <a:buChar char="•"/>
              <a:defRPr b="0" sz="4000">
                <a:latin typeface="Proxima Nova Medium"/>
                <a:ea typeface="Proxima Nova Medium"/>
                <a:cs typeface="Proxima Nova Medium"/>
                <a:sym typeface="Proxima Nova Medium"/>
              </a:defRPr>
            </a:lvl2pPr>
            <a:lvl3pPr marL="1333500" indent="-444500" algn="l" defTabSz="2438338">
              <a:lnSpc>
                <a:spcPct val="80000"/>
              </a:lnSpc>
              <a:spcBef>
                <a:spcPts val="4200"/>
              </a:spcBef>
              <a:buSzPct val="100000"/>
              <a:buChar char="•"/>
              <a:defRPr b="0" sz="4000">
                <a:latin typeface="Proxima Nova Medium"/>
                <a:ea typeface="Proxima Nova Medium"/>
                <a:cs typeface="Proxima Nova Medium"/>
                <a:sym typeface="Proxima Nova Medium"/>
              </a:defRPr>
            </a:lvl3pPr>
            <a:lvl4pPr marL="1778000" indent="-444500" algn="l" defTabSz="2438338">
              <a:lnSpc>
                <a:spcPct val="80000"/>
              </a:lnSpc>
              <a:spcBef>
                <a:spcPts val="4200"/>
              </a:spcBef>
              <a:buSzPct val="100000"/>
              <a:buChar char="•"/>
              <a:defRPr b="0" sz="4000">
                <a:latin typeface="Proxima Nova Medium"/>
                <a:ea typeface="Proxima Nova Medium"/>
                <a:cs typeface="Proxima Nova Medium"/>
                <a:sym typeface="Proxima Nova Medium"/>
              </a:defRPr>
            </a:lvl4pPr>
            <a:lvl5pPr marL="2222500" indent="-444500" algn="l" defTabSz="2438338">
              <a:lnSpc>
                <a:spcPct val="80000"/>
              </a:lnSpc>
              <a:spcBef>
                <a:spcPts val="4200"/>
              </a:spcBef>
              <a:buSzPct val="100000"/>
              <a:buChar char="•"/>
              <a:defRPr b="0" sz="4000">
                <a:latin typeface="Proxima Nova Medium"/>
                <a:ea typeface="Proxima Nova Medium"/>
                <a:cs typeface="Proxima Nova Medium"/>
                <a:sym typeface="Proxima Nova Medium"/>
              </a:defRPr>
            </a:lvl5pPr>
          </a:lstStyle>
          <a:p>
            <a:pPr/>
            <a:r>
              <a:t>Slayt madde işareti metni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6" name="Slayt Numarası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Madde İşaretler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Dikdörtgen"/>
          <p:cNvSpPr/>
          <p:nvPr/>
        </p:nvSpPr>
        <p:spPr>
          <a:xfrm>
            <a:off x="12192000" y="2079724"/>
            <a:ext cx="11188700" cy="9550401"/>
          </a:xfrm>
          <a:prstGeom prst="rect">
            <a:avLst/>
          </a:prstGeom>
          <a:solidFill>
            <a:srgbClr val="D3B9BD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5431">
              <a:lnSpc>
                <a:spcPct val="120000"/>
              </a:lnSpc>
              <a:spcBef>
                <a:spcPts val="0"/>
              </a:spcBef>
              <a:defRPr spc="-59" sz="3000">
                <a:solidFill>
                  <a:srgbClr val="FFFFFF"/>
                </a:solidFill>
                <a:latin typeface="Canela Deck Bold"/>
                <a:ea typeface="Canela Deck Bold"/>
                <a:cs typeface="Canela Deck Bold"/>
                <a:sym typeface="Canela Deck Bold"/>
              </a:defRPr>
            </a:pPr>
          </a:p>
        </p:txBody>
      </p:sp>
      <p:sp>
        <p:nvSpPr>
          <p:cNvPr id="54" name="Dikdörtgen"/>
          <p:cNvSpPr/>
          <p:nvPr/>
        </p:nvSpPr>
        <p:spPr>
          <a:xfrm>
            <a:off x="1008906" y="1067048"/>
            <a:ext cx="11190188" cy="11581904"/>
          </a:xfrm>
          <a:prstGeom prst="rect">
            <a:avLst/>
          </a:prstGeom>
          <a:solidFill>
            <a:schemeClr val="accent5">
              <a:hueOff val="-246905"/>
              <a:satOff val="-77181"/>
              <a:lumOff val="20457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5431">
              <a:lnSpc>
                <a:spcPct val="120000"/>
              </a:lnSpc>
              <a:spcBef>
                <a:spcPts val="0"/>
              </a:spcBef>
              <a:defRPr spc="-59" sz="3000">
                <a:solidFill>
                  <a:srgbClr val="FFFFFF"/>
                </a:solidFill>
                <a:latin typeface="Canela Deck Bold"/>
                <a:ea typeface="Canela Deck Bold"/>
                <a:cs typeface="Canela Deck Bold"/>
                <a:sym typeface="Canela Deck Bold"/>
              </a:defRPr>
            </a:pPr>
          </a:p>
        </p:txBody>
      </p:sp>
      <p:sp>
        <p:nvSpPr>
          <p:cNvPr id="55" name="Gövde Düzeyi Bir…"/>
          <p:cNvSpPr txBox="1"/>
          <p:nvPr>
            <p:ph type="body" idx="1" hasCustomPrompt="1"/>
          </p:nvPr>
        </p:nvSpPr>
        <p:spPr>
          <a:xfrm>
            <a:off x="2058458" y="3677751"/>
            <a:ext cx="20264297" cy="6956178"/>
          </a:xfrm>
          <a:prstGeom prst="rect">
            <a:avLst/>
          </a:prstGeom>
        </p:spPr>
        <p:txBody>
          <a:bodyPr numCol="2" spcCol="2314058" anchor="t"/>
          <a:lstStyle>
            <a:lvl1pPr marL="444500" indent="-444500" algn="l" defTabSz="2438338">
              <a:lnSpc>
                <a:spcPct val="80000"/>
              </a:lnSpc>
              <a:spcBef>
                <a:spcPts val="4200"/>
              </a:spcBef>
              <a:buSzPct val="100000"/>
              <a:buChar char="•"/>
              <a:defRPr b="0" sz="4000">
                <a:latin typeface="Proxima Nova Medium"/>
                <a:ea typeface="Proxima Nova Medium"/>
                <a:cs typeface="Proxima Nova Medium"/>
                <a:sym typeface="Proxima Nova Medium"/>
              </a:defRPr>
            </a:lvl1pPr>
            <a:lvl2pPr marL="889000" indent="-444500" algn="l" defTabSz="2438338">
              <a:lnSpc>
                <a:spcPct val="80000"/>
              </a:lnSpc>
              <a:spcBef>
                <a:spcPts val="4200"/>
              </a:spcBef>
              <a:buSzPct val="100000"/>
              <a:buChar char="•"/>
              <a:defRPr b="0" sz="4000">
                <a:latin typeface="Proxima Nova Medium"/>
                <a:ea typeface="Proxima Nova Medium"/>
                <a:cs typeface="Proxima Nova Medium"/>
                <a:sym typeface="Proxima Nova Medium"/>
              </a:defRPr>
            </a:lvl2pPr>
            <a:lvl3pPr marL="1333500" indent="-444500" algn="l" defTabSz="2438338">
              <a:lnSpc>
                <a:spcPct val="80000"/>
              </a:lnSpc>
              <a:spcBef>
                <a:spcPts val="4200"/>
              </a:spcBef>
              <a:buSzPct val="100000"/>
              <a:buChar char="•"/>
              <a:defRPr b="0" sz="4000">
                <a:latin typeface="Proxima Nova Medium"/>
                <a:ea typeface="Proxima Nova Medium"/>
                <a:cs typeface="Proxima Nova Medium"/>
                <a:sym typeface="Proxima Nova Medium"/>
              </a:defRPr>
            </a:lvl3pPr>
            <a:lvl4pPr marL="1778000" indent="-444500" algn="l" defTabSz="2438338">
              <a:lnSpc>
                <a:spcPct val="80000"/>
              </a:lnSpc>
              <a:spcBef>
                <a:spcPts val="4200"/>
              </a:spcBef>
              <a:buSzPct val="100000"/>
              <a:buChar char="•"/>
              <a:defRPr b="0" sz="4000">
                <a:latin typeface="Proxima Nova Medium"/>
                <a:ea typeface="Proxima Nova Medium"/>
                <a:cs typeface="Proxima Nova Medium"/>
                <a:sym typeface="Proxima Nova Medium"/>
              </a:defRPr>
            </a:lvl4pPr>
            <a:lvl5pPr marL="2222500" indent="-444500" algn="l" defTabSz="2438338">
              <a:lnSpc>
                <a:spcPct val="80000"/>
              </a:lnSpc>
              <a:spcBef>
                <a:spcPts val="4200"/>
              </a:spcBef>
              <a:buSzPct val="100000"/>
              <a:buChar char="•"/>
              <a:defRPr b="0" sz="4000">
                <a:latin typeface="Proxima Nova Medium"/>
                <a:ea typeface="Proxima Nova Medium"/>
                <a:cs typeface="Proxima Nova Medium"/>
                <a:sym typeface="Proxima Nova Medium"/>
              </a:defRPr>
            </a:lvl5pPr>
          </a:lstStyle>
          <a:p>
            <a:pPr/>
            <a:r>
              <a:t>Slayt madde işareti metni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6" name="Slayt Numarası"/>
          <p:cNvSpPr txBox="1"/>
          <p:nvPr>
            <p:ph type="sldNum" sz="quarter" idx="2"/>
          </p:nvPr>
        </p:nvSpPr>
        <p:spPr>
          <a:xfrm>
            <a:off x="12044578" y="13131800"/>
            <a:ext cx="307544" cy="3429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aşlık, Maddeler ve Fotoğra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embe bir arka planda çeşitli makyaj ürünleri"/>
          <p:cNvSpPr/>
          <p:nvPr>
            <p:ph type="pic" idx="21"/>
          </p:nvPr>
        </p:nvSpPr>
        <p:spPr>
          <a:xfrm>
            <a:off x="11700889" y="-1027620"/>
            <a:ext cx="12288856" cy="1502308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4" name="Dikdörtgen"/>
          <p:cNvSpPr/>
          <p:nvPr/>
        </p:nvSpPr>
        <p:spPr>
          <a:xfrm>
            <a:off x="1008906" y="1067048"/>
            <a:ext cx="11190188" cy="11581904"/>
          </a:xfrm>
          <a:prstGeom prst="rect">
            <a:avLst/>
          </a:prstGeom>
          <a:solidFill>
            <a:schemeClr val="accent5">
              <a:hueOff val="-246905"/>
              <a:satOff val="-77181"/>
              <a:lumOff val="20457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5431">
              <a:lnSpc>
                <a:spcPct val="120000"/>
              </a:lnSpc>
              <a:spcBef>
                <a:spcPts val="0"/>
              </a:spcBef>
              <a:defRPr spc="-59" sz="3000">
                <a:solidFill>
                  <a:srgbClr val="FFFFFF"/>
                </a:solidFill>
                <a:latin typeface="Canela Deck Bold"/>
                <a:ea typeface="Canela Deck Bold"/>
                <a:cs typeface="Canela Deck Bold"/>
                <a:sym typeface="Canela Deck Bold"/>
              </a:defRPr>
            </a:pPr>
          </a:p>
        </p:txBody>
      </p:sp>
      <p:sp>
        <p:nvSpPr>
          <p:cNvPr id="65" name="Slayt Alt Başlığı"/>
          <p:cNvSpPr txBox="1"/>
          <p:nvPr>
            <p:ph type="body" sz="quarter" idx="22" hasCustomPrompt="1"/>
          </p:nvPr>
        </p:nvSpPr>
        <p:spPr>
          <a:xfrm>
            <a:off x="1802037" y="4375086"/>
            <a:ext cx="9603926" cy="845948"/>
          </a:xfrm>
          <a:prstGeom prst="rect">
            <a:avLst/>
          </a:prstGeom>
        </p:spPr>
        <p:txBody>
          <a:bodyPr/>
          <a:lstStyle/>
          <a:p>
            <a:pPr/>
            <a:r>
              <a:t>Slayt Alt Başlığı</a:t>
            </a:r>
          </a:p>
        </p:txBody>
      </p:sp>
      <p:sp>
        <p:nvSpPr>
          <p:cNvPr id="66" name="Slayt Başlığı"/>
          <p:cNvSpPr txBox="1"/>
          <p:nvPr>
            <p:ph type="title" hasCustomPrompt="1"/>
          </p:nvPr>
        </p:nvSpPr>
        <p:spPr>
          <a:xfrm>
            <a:off x="1802060" y="1640061"/>
            <a:ext cx="9601348" cy="2798379"/>
          </a:xfrm>
          <a:prstGeom prst="rect">
            <a:avLst/>
          </a:prstGeom>
        </p:spPr>
        <p:txBody>
          <a:bodyPr/>
          <a:lstStyle>
            <a:lvl1pPr>
              <a:lnSpc>
                <a:spcPct val="70000"/>
              </a:lnSpc>
              <a:defRPr sz="8200"/>
            </a:lvl1pPr>
          </a:lstStyle>
          <a:p>
            <a:pPr/>
            <a:r>
              <a:t>Slayt Başlığı</a:t>
            </a:r>
          </a:p>
        </p:txBody>
      </p:sp>
      <p:sp>
        <p:nvSpPr>
          <p:cNvPr id="67" name="Gövde Düzeyi Bir…"/>
          <p:cNvSpPr txBox="1"/>
          <p:nvPr>
            <p:ph type="body" sz="quarter" idx="1" hasCustomPrompt="1"/>
          </p:nvPr>
        </p:nvSpPr>
        <p:spPr>
          <a:xfrm>
            <a:off x="1802037" y="5778500"/>
            <a:ext cx="9596832" cy="6110784"/>
          </a:xfrm>
          <a:prstGeom prst="rect">
            <a:avLst/>
          </a:prstGeom>
        </p:spPr>
        <p:txBody>
          <a:bodyPr anchor="t"/>
          <a:lstStyle>
            <a:lvl1pPr marL="444500" indent="-444500" algn="l" defTabSz="2438338">
              <a:lnSpc>
                <a:spcPct val="80000"/>
              </a:lnSpc>
              <a:spcBef>
                <a:spcPts val="4200"/>
              </a:spcBef>
              <a:buSzPct val="100000"/>
              <a:buChar char="•"/>
              <a:defRPr b="0" sz="4000">
                <a:latin typeface="Proxima Nova Medium"/>
                <a:ea typeface="Proxima Nova Medium"/>
                <a:cs typeface="Proxima Nova Medium"/>
                <a:sym typeface="Proxima Nova Medium"/>
              </a:defRPr>
            </a:lvl1pPr>
            <a:lvl2pPr marL="889000" indent="-444500" algn="l" defTabSz="2438338">
              <a:lnSpc>
                <a:spcPct val="80000"/>
              </a:lnSpc>
              <a:spcBef>
                <a:spcPts val="4200"/>
              </a:spcBef>
              <a:buSzPct val="100000"/>
              <a:buChar char="•"/>
              <a:defRPr b="0" sz="4000">
                <a:latin typeface="Proxima Nova Medium"/>
                <a:ea typeface="Proxima Nova Medium"/>
                <a:cs typeface="Proxima Nova Medium"/>
                <a:sym typeface="Proxima Nova Medium"/>
              </a:defRPr>
            </a:lvl2pPr>
            <a:lvl3pPr marL="1333500" indent="-444500" algn="l" defTabSz="2438338">
              <a:lnSpc>
                <a:spcPct val="80000"/>
              </a:lnSpc>
              <a:spcBef>
                <a:spcPts val="4200"/>
              </a:spcBef>
              <a:buSzPct val="100000"/>
              <a:buChar char="•"/>
              <a:defRPr b="0" sz="4000">
                <a:latin typeface="Proxima Nova Medium"/>
                <a:ea typeface="Proxima Nova Medium"/>
                <a:cs typeface="Proxima Nova Medium"/>
                <a:sym typeface="Proxima Nova Medium"/>
              </a:defRPr>
            </a:lvl3pPr>
            <a:lvl4pPr marL="1778000" indent="-444500" algn="l" defTabSz="2438338">
              <a:lnSpc>
                <a:spcPct val="80000"/>
              </a:lnSpc>
              <a:spcBef>
                <a:spcPts val="4200"/>
              </a:spcBef>
              <a:buSzPct val="100000"/>
              <a:buChar char="•"/>
              <a:defRPr b="0" sz="4000">
                <a:latin typeface="Proxima Nova Medium"/>
                <a:ea typeface="Proxima Nova Medium"/>
                <a:cs typeface="Proxima Nova Medium"/>
                <a:sym typeface="Proxima Nova Medium"/>
              </a:defRPr>
            </a:lvl4pPr>
            <a:lvl5pPr marL="2222500" indent="-444500" algn="l" defTabSz="2438338">
              <a:lnSpc>
                <a:spcPct val="80000"/>
              </a:lnSpc>
              <a:spcBef>
                <a:spcPts val="4200"/>
              </a:spcBef>
              <a:buSzPct val="100000"/>
              <a:buChar char="•"/>
              <a:defRPr b="0" sz="4000">
                <a:latin typeface="Proxima Nova Medium"/>
                <a:ea typeface="Proxima Nova Medium"/>
                <a:cs typeface="Proxima Nova Medium"/>
                <a:sym typeface="Proxima Nova Medium"/>
              </a:defRPr>
            </a:lvl5pPr>
          </a:lstStyle>
          <a:p>
            <a:pPr/>
            <a:r>
              <a:t>Slayt madde işareti metni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8" name="Slayt Numarası"/>
          <p:cNvSpPr txBox="1"/>
          <p:nvPr>
            <p:ph type="sldNum" sz="quarter" idx="2"/>
          </p:nvPr>
        </p:nvSpPr>
        <p:spPr>
          <a:xfrm>
            <a:off x="12044578" y="13131800"/>
            <a:ext cx="307544" cy="3429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aşlık, Maddeler ve Küçük Canlı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Dikdörtgen"/>
          <p:cNvSpPr/>
          <p:nvPr/>
        </p:nvSpPr>
        <p:spPr>
          <a:xfrm>
            <a:off x="1008906" y="1067048"/>
            <a:ext cx="11190188" cy="11581904"/>
          </a:xfrm>
          <a:prstGeom prst="rect">
            <a:avLst/>
          </a:prstGeom>
          <a:solidFill>
            <a:schemeClr val="accent5">
              <a:hueOff val="-246905"/>
              <a:satOff val="-77181"/>
              <a:lumOff val="20457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5431">
              <a:lnSpc>
                <a:spcPct val="120000"/>
              </a:lnSpc>
              <a:spcBef>
                <a:spcPts val="0"/>
              </a:spcBef>
              <a:defRPr spc="-59" sz="3000">
                <a:solidFill>
                  <a:srgbClr val="FFFFFF"/>
                </a:solidFill>
                <a:latin typeface="Canela Deck Bold"/>
                <a:ea typeface="Canela Deck Bold"/>
                <a:cs typeface="Canela Deck Bold"/>
                <a:sym typeface="Canela Deck Bold"/>
              </a:defRPr>
            </a:pPr>
          </a:p>
        </p:txBody>
      </p:sp>
      <p:sp>
        <p:nvSpPr>
          <p:cNvPr id="76" name="Slayt Alt Başlığı"/>
          <p:cNvSpPr txBox="1"/>
          <p:nvPr>
            <p:ph type="body" sz="quarter" idx="21" hasCustomPrompt="1"/>
          </p:nvPr>
        </p:nvSpPr>
        <p:spPr>
          <a:xfrm>
            <a:off x="1802037" y="4375086"/>
            <a:ext cx="9603926" cy="845948"/>
          </a:xfrm>
          <a:prstGeom prst="rect">
            <a:avLst/>
          </a:prstGeom>
        </p:spPr>
        <p:txBody>
          <a:bodyPr/>
          <a:lstStyle/>
          <a:p>
            <a:pPr/>
            <a:r>
              <a:t>Slayt Alt Başlığı</a:t>
            </a:r>
          </a:p>
        </p:txBody>
      </p:sp>
      <p:sp>
        <p:nvSpPr>
          <p:cNvPr id="77" name="Slayt Başlığı"/>
          <p:cNvSpPr txBox="1"/>
          <p:nvPr>
            <p:ph type="title" hasCustomPrompt="1"/>
          </p:nvPr>
        </p:nvSpPr>
        <p:spPr>
          <a:xfrm>
            <a:off x="1802060" y="1640061"/>
            <a:ext cx="9601348" cy="2798379"/>
          </a:xfrm>
          <a:prstGeom prst="rect">
            <a:avLst/>
          </a:prstGeom>
        </p:spPr>
        <p:txBody>
          <a:bodyPr/>
          <a:lstStyle>
            <a:lvl1pPr>
              <a:lnSpc>
                <a:spcPct val="70000"/>
              </a:lnSpc>
              <a:defRPr sz="8200"/>
            </a:lvl1pPr>
          </a:lstStyle>
          <a:p>
            <a:pPr/>
            <a:r>
              <a:t>Slayt Başlığı</a:t>
            </a:r>
          </a:p>
        </p:txBody>
      </p:sp>
      <p:sp>
        <p:nvSpPr>
          <p:cNvPr id="78" name="Gövde Düzeyi Bir…"/>
          <p:cNvSpPr txBox="1"/>
          <p:nvPr>
            <p:ph type="body" sz="quarter" idx="1" hasCustomPrompt="1"/>
          </p:nvPr>
        </p:nvSpPr>
        <p:spPr>
          <a:xfrm>
            <a:off x="1802037" y="5778500"/>
            <a:ext cx="9596832" cy="6110784"/>
          </a:xfrm>
          <a:prstGeom prst="rect">
            <a:avLst/>
          </a:prstGeom>
        </p:spPr>
        <p:txBody>
          <a:bodyPr anchor="t"/>
          <a:lstStyle>
            <a:lvl1pPr marL="444500" indent="-444500" algn="l" defTabSz="2438338">
              <a:lnSpc>
                <a:spcPct val="80000"/>
              </a:lnSpc>
              <a:spcBef>
                <a:spcPts val="4200"/>
              </a:spcBef>
              <a:buSzPct val="100000"/>
              <a:buChar char="•"/>
              <a:defRPr b="0" sz="4000">
                <a:latin typeface="Proxima Nova Medium"/>
                <a:ea typeface="Proxima Nova Medium"/>
                <a:cs typeface="Proxima Nova Medium"/>
                <a:sym typeface="Proxima Nova Medium"/>
              </a:defRPr>
            </a:lvl1pPr>
            <a:lvl2pPr marL="889000" indent="-444500" algn="l" defTabSz="2438338">
              <a:lnSpc>
                <a:spcPct val="80000"/>
              </a:lnSpc>
              <a:spcBef>
                <a:spcPts val="4200"/>
              </a:spcBef>
              <a:buSzPct val="100000"/>
              <a:buChar char="•"/>
              <a:defRPr b="0" sz="4000">
                <a:latin typeface="Proxima Nova Medium"/>
                <a:ea typeface="Proxima Nova Medium"/>
                <a:cs typeface="Proxima Nova Medium"/>
                <a:sym typeface="Proxima Nova Medium"/>
              </a:defRPr>
            </a:lvl2pPr>
            <a:lvl3pPr marL="1333500" indent="-444500" algn="l" defTabSz="2438338">
              <a:lnSpc>
                <a:spcPct val="80000"/>
              </a:lnSpc>
              <a:spcBef>
                <a:spcPts val="4200"/>
              </a:spcBef>
              <a:buSzPct val="100000"/>
              <a:buChar char="•"/>
              <a:defRPr b="0" sz="4000">
                <a:latin typeface="Proxima Nova Medium"/>
                <a:ea typeface="Proxima Nova Medium"/>
                <a:cs typeface="Proxima Nova Medium"/>
                <a:sym typeface="Proxima Nova Medium"/>
              </a:defRPr>
            </a:lvl3pPr>
            <a:lvl4pPr marL="1778000" indent="-444500" algn="l" defTabSz="2438338">
              <a:lnSpc>
                <a:spcPct val="80000"/>
              </a:lnSpc>
              <a:spcBef>
                <a:spcPts val="4200"/>
              </a:spcBef>
              <a:buSzPct val="100000"/>
              <a:buChar char="•"/>
              <a:defRPr b="0" sz="4000">
                <a:latin typeface="Proxima Nova Medium"/>
                <a:ea typeface="Proxima Nova Medium"/>
                <a:cs typeface="Proxima Nova Medium"/>
                <a:sym typeface="Proxima Nova Medium"/>
              </a:defRPr>
            </a:lvl4pPr>
            <a:lvl5pPr marL="2222500" indent="-444500" algn="l" defTabSz="2438338">
              <a:lnSpc>
                <a:spcPct val="80000"/>
              </a:lnSpc>
              <a:spcBef>
                <a:spcPts val="4200"/>
              </a:spcBef>
              <a:buSzPct val="100000"/>
              <a:buChar char="•"/>
              <a:defRPr b="0" sz="4000">
                <a:latin typeface="Proxima Nova Medium"/>
                <a:ea typeface="Proxima Nova Medium"/>
                <a:cs typeface="Proxima Nova Medium"/>
                <a:sym typeface="Proxima Nova Medium"/>
              </a:defRPr>
            </a:lvl5pPr>
          </a:lstStyle>
          <a:p>
            <a:pPr/>
            <a:r>
              <a:t>Slayt madde işareti metni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79" name="Slayt Numarası"/>
          <p:cNvSpPr txBox="1"/>
          <p:nvPr>
            <p:ph type="sldNum" sz="quarter" idx="2"/>
          </p:nvPr>
        </p:nvSpPr>
        <p:spPr>
          <a:xfrm>
            <a:off x="12044578" y="13131800"/>
            <a:ext cx="307544" cy="3429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aşlık, Maddeler ve Büyük Canlı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Dikdörtgen"/>
          <p:cNvSpPr/>
          <p:nvPr/>
        </p:nvSpPr>
        <p:spPr>
          <a:xfrm>
            <a:off x="1008906" y="1067048"/>
            <a:ext cx="11190188" cy="11581904"/>
          </a:xfrm>
          <a:prstGeom prst="rect">
            <a:avLst/>
          </a:prstGeom>
          <a:solidFill>
            <a:schemeClr val="accent5">
              <a:hueOff val="-246905"/>
              <a:satOff val="-77181"/>
              <a:lumOff val="20457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5431">
              <a:lnSpc>
                <a:spcPct val="120000"/>
              </a:lnSpc>
              <a:spcBef>
                <a:spcPts val="0"/>
              </a:spcBef>
              <a:defRPr spc="-59" sz="3000">
                <a:solidFill>
                  <a:srgbClr val="FFFFFF"/>
                </a:solidFill>
                <a:latin typeface="Canela Deck Bold"/>
                <a:ea typeface="Canela Deck Bold"/>
                <a:cs typeface="Canela Deck Bold"/>
                <a:sym typeface="Canela Deck Bold"/>
              </a:defRPr>
            </a:pPr>
          </a:p>
        </p:txBody>
      </p:sp>
      <p:sp>
        <p:nvSpPr>
          <p:cNvPr id="87" name="Slayt Alt Başlığı"/>
          <p:cNvSpPr txBox="1"/>
          <p:nvPr>
            <p:ph type="body" sz="quarter" idx="21" hasCustomPrompt="1"/>
          </p:nvPr>
        </p:nvSpPr>
        <p:spPr>
          <a:xfrm>
            <a:off x="1802037" y="4375086"/>
            <a:ext cx="9603926" cy="845948"/>
          </a:xfrm>
          <a:prstGeom prst="rect">
            <a:avLst/>
          </a:prstGeom>
        </p:spPr>
        <p:txBody>
          <a:bodyPr/>
          <a:lstStyle/>
          <a:p>
            <a:pPr/>
            <a:r>
              <a:t>Slayt Alt Başlığı</a:t>
            </a:r>
          </a:p>
        </p:txBody>
      </p:sp>
      <p:sp>
        <p:nvSpPr>
          <p:cNvPr id="88" name="Slayt Başlığı"/>
          <p:cNvSpPr txBox="1"/>
          <p:nvPr>
            <p:ph type="title" hasCustomPrompt="1"/>
          </p:nvPr>
        </p:nvSpPr>
        <p:spPr>
          <a:xfrm>
            <a:off x="1802060" y="1640061"/>
            <a:ext cx="9601348" cy="2798379"/>
          </a:xfrm>
          <a:prstGeom prst="rect">
            <a:avLst/>
          </a:prstGeom>
        </p:spPr>
        <p:txBody>
          <a:bodyPr/>
          <a:lstStyle>
            <a:lvl1pPr>
              <a:lnSpc>
                <a:spcPct val="70000"/>
              </a:lnSpc>
              <a:defRPr sz="8200"/>
            </a:lvl1pPr>
          </a:lstStyle>
          <a:p>
            <a:pPr/>
            <a:r>
              <a:t>Slayt Başlığı</a:t>
            </a:r>
          </a:p>
        </p:txBody>
      </p:sp>
      <p:sp>
        <p:nvSpPr>
          <p:cNvPr id="89" name="Gövde Düzeyi Bir…"/>
          <p:cNvSpPr txBox="1"/>
          <p:nvPr>
            <p:ph type="body" sz="quarter" idx="1" hasCustomPrompt="1"/>
          </p:nvPr>
        </p:nvSpPr>
        <p:spPr>
          <a:xfrm>
            <a:off x="1802037" y="5778500"/>
            <a:ext cx="9596832" cy="6110784"/>
          </a:xfrm>
          <a:prstGeom prst="rect">
            <a:avLst/>
          </a:prstGeom>
        </p:spPr>
        <p:txBody>
          <a:bodyPr anchor="t"/>
          <a:lstStyle>
            <a:lvl1pPr marL="444500" indent="-444500" algn="l" defTabSz="2438338">
              <a:lnSpc>
                <a:spcPct val="80000"/>
              </a:lnSpc>
              <a:spcBef>
                <a:spcPts val="4200"/>
              </a:spcBef>
              <a:buSzPct val="100000"/>
              <a:buChar char="•"/>
              <a:defRPr b="0" sz="4000">
                <a:latin typeface="Proxima Nova Medium"/>
                <a:ea typeface="Proxima Nova Medium"/>
                <a:cs typeface="Proxima Nova Medium"/>
                <a:sym typeface="Proxima Nova Medium"/>
              </a:defRPr>
            </a:lvl1pPr>
            <a:lvl2pPr marL="889000" indent="-444500" algn="l" defTabSz="2438338">
              <a:lnSpc>
                <a:spcPct val="80000"/>
              </a:lnSpc>
              <a:spcBef>
                <a:spcPts val="4200"/>
              </a:spcBef>
              <a:buSzPct val="100000"/>
              <a:buChar char="•"/>
              <a:defRPr b="0" sz="4000">
                <a:latin typeface="Proxima Nova Medium"/>
                <a:ea typeface="Proxima Nova Medium"/>
                <a:cs typeface="Proxima Nova Medium"/>
                <a:sym typeface="Proxima Nova Medium"/>
              </a:defRPr>
            </a:lvl2pPr>
            <a:lvl3pPr marL="1333500" indent="-444500" algn="l" defTabSz="2438338">
              <a:lnSpc>
                <a:spcPct val="80000"/>
              </a:lnSpc>
              <a:spcBef>
                <a:spcPts val="4200"/>
              </a:spcBef>
              <a:buSzPct val="100000"/>
              <a:buChar char="•"/>
              <a:defRPr b="0" sz="4000">
                <a:latin typeface="Proxima Nova Medium"/>
                <a:ea typeface="Proxima Nova Medium"/>
                <a:cs typeface="Proxima Nova Medium"/>
                <a:sym typeface="Proxima Nova Medium"/>
              </a:defRPr>
            </a:lvl3pPr>
            <a:lvl4pPr marL="1778000" indent="-444500" algn="l" defTabSz="2438338">
              <a:lnSpc>
                <a:spcPct val="80000"/>
              </a:lnSpc>
              <a:spcBef>
                <a:spcPts val="4200"/>
              </a:spcBef>
              <a:buSzPct val="100000"/>
              <a:buChar char="•"/>
              <a:defRPr b="0" sz="4000">
                <a:latin typeface="Proxima Nova Medium"/>
                <a:ea typeface="Proxima Nova Medium"/>
                <a:cs typeface="Proxima Nova Medium"/>
                <a:sym typeface="Proxima Nova Medium"/>
              </a:defRPr>
            </a:lvl4pPr>
            <a:lvl5pPr marL="2222500" indent="-444500" algn="l" defTabSz="2438338">
              <a:lnSpc>
                <a:spcPct val="80000"/>
              </a:lnSpc>
              <a:spcBef>
                <a:spcPts val="4200"/>
              </a:spcBef>
              <a:buSzPct val="100000"/>
              <a:buChar char="•"/>
              <a:defRPr b="0" sz="4000">
                <a:latin typeface="Proxima Nova Medium"/>
                <a:ea typeface="Proxima Nova Medium"/>
                <a:cs typeface="Proxima Nova Medium"/>
                <a:sym typeface="Proxima Nova Medium"/>
              </a:defRPr>
            </a:lvl5pPr>
          </a:lstStyle>
          <a:p>
            <a:pPr/>
            <a:r>
              <a:t>Slayt madde işareti metni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0" name="Slayt Numarası"/>
          <p:cNvSpPr txBox="1"/>
          <p:nvPr>
            <p:ph type="sldNum" sz="quarter" idx="2"/>
          </p:nvPr>
        </p:nvSpPr>
        <p:spPr>
          <a:xfrm>
            <a:off x="12044578" y="13131800"/>
            <a:ext cx="307544" cy="3429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ölü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Dikdörtgen"/>
          <p:cNvSpPr/>
          <p:nvPr/>
        </p:nvSpPr>
        <p:spPr>
          <a:xfrm>
            <a:off x="1002557" y="1068834"/>
            <a:ext cx="22378886" cy="11578332"/>
          </a:xfrm>
          <a:prstGeom prst="rect">
            <a:avLst/>
          </a:prstGeom>
          <a:solidFill>
            <a:srgbClr val="7CA0B2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5431">
              <a:lnSpc>
                <a:spcPct val="120000"/>
              </a:lnSpc>
              <a:spcBef>
                <a:spcPts val="0"/>
              </a:spcBef>
              <a:defRPr spc="-59" sz="3000">
                <a:solidFill>
                  <a:srgbClr val="FFFFFF"/>
                </a:solidFill>
                <a:latin typeface="Canela Deck Bold"/>
                <a:ea typeface="Canela Deck Bold"/>
                <a:cs typeface="Canela Deck Bold"/>
                <a:sym typeface="Canela Deck Bold"/>
              </a:defRPr>
            </a:pPr>
          </a:p>
        </p:txBody>
      </p:sp>
      <p:sp>
        <p:nvSpPr>
          <p:cNvPr id="98" name="Bölüm Başlığı"/>
          <p:cNvSpPr txBox="1"/>
          <p:nvPr>
            <p:ph type="title" hasCustomPrompt="1"/>
          </p:nvPr>
        </p:nvSpPr>
        <p:spPr>
          <a:xfrm>
            <a:off x="2057400" y="4196048"/>
            <a:ext cx="20269200" cy="5213153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90000"/>
              </a:lnSpc>
              <a:defRPr sz="12000">
                <a:solidFill>
                  <a:srgbClr val="FFFFFF"/>
                </a:solidFill>
                <a:latin typeface="Canela Regular"/>
                <a:ea typeface="Canela Regular"/>
                <a:cs typeface="Canela Regular"/>
                <a:sym typeface="Canela Regular"/>
              </a:defRPr>
            </a:lvl1pPr>
          </a:lstStyle>
          <a:p>
            <a:pPr/>
            <a:r>
              <a:t>Bölüm Başlığı</a:t>
            </a:r>
          </a:p>
        </p:txBody>
      </p:sp>
      <p:sp>
        <p:nvSpPr>
          <p:cNvPr id="99" name="Slayt Numarası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6F7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"/>
          <p:cNvSpPr/>
          <p:nvPr/>
        </p:nvSpPr>
        <p:spPr>
          <a:xfrm>
            <a:off x="1002557" y="1066800"/>
            <a:ext cx="22378886" cy="11582400"/>
          </a:xfrm>
          <a:prstGeom prst="rect">
            <a:avLst/>
          </a:prstGeom>
          <a:solidFill>
            <a:srgbClr val="D3B9BD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5431">
              <a:lnSpc>
                <a:spcPct val="120000"/>
              </a:lnSpc>
              <a:spcBef>
                <a:spcPts val="0"/>
              </a:spcBef>
              <a:defRPr spc="-59" sz="3000">
                <a:solidFill>
                  <a:srgbClr val="FFFFFF"/>
                </a:solidFill>
                <a:latin typeface="Canela Deck Bold"/>
                <a:ea typeface="Canela Deck Bold"/>
                <a:cs typeface="Canela Deck Bold"/>
                <a:sym typeface="Canela Deck Bold"/>
              </a:defRPr>
            </a:pPr>
          </a:p>
        </p:txBody>
      </p:sp>
      <p:sp>
        <p:nvSpPr>
          <p:cNvPr id="3" name="Sunu Başlığı"/>
          <p:cNvSpPr txBox="1"/>
          <p:nvPr>
            <p:ph type="title" hasCustomPrompt="1"/>
          </p:nvPr>
        </p:nvSpPr>
        <p:spPr>
          <a:xfrm>
            <a:off x="2057400" y="2865877"/>
            <a:ext cx="20269200" cy="53597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/>
          <a:p>
            <a:pPr/>
            <a:r>
              <a:t>Sunu Başlığı</a:t>
            </a:r>
          </a:p>
        </p:txBody>
      </p:sp>
      <p:sp>
        <p:nvSpPr>
          <p:cNvPr id="4" name="Gövde Düzeyi Bir…"/>
          <p:cNvSpPr txBox="1"/>
          <p:nvPr>
            <p:ph type="body" idx="1" hasCustomPrompt="1"/>
          </p:nvPr>
        </p:nvSpPr>
        <p:spPr>
          <a:xfrm>
            <a:off x="2057400" y="7814975"/>
            <a:ext cx="20269200" cy="14880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Slayt Alt Başlığı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" name="Slayt Numarası"/>
          <p:cNvSpPr txBox="1"/>
          <p:nvPr>
            <p:ph type="sldNum" sz="quarter" idx="2"/>
          </p:nvPr>
        </p:nvSpPr>
        <p:spPr>
          <a:xfrm>
            <a:off x="12038228" y="13131800"/>
            <a:ext cx="307544" cy="3429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ctr" defTabSz="825500">
              <a:lnSpc>
                <a:spcPct val="100000"/>
              </a:lnSpc>
              <a:spcBef>
                <a:spcPts val="0"/>
              </a:spcBef>
              <a:defRPr sz="1600">
                <a:solidFill>
                  <a:srgbClr val="5E5E5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5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1pPr>
      <a:lvl2pPr marL="0" marR="0" indent="4572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5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2pPr>
      <a:lvl3pPr marL="0" marR="0" indent="9144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5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3pPr>
      <a:lvl4pPr marL="0" marR="0" indent="13716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5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4pPr>
      <a:lvl5pPr marL="0" marR="0" indent="18288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5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5pPr>
      <a:lvl6pPr marL="0" marR="0" indent="22860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5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6pPr>
      <a:lvl7pPr marL="0" marR="0" indent="27432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5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7pPr>
      <a:lvl8pPr marL="0" marR="0" indent="32004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5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8pPr>
      <a:lvl9pPr marL="0" marR="0" indent="36576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5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9pPr>
    </p:titleStyle>
    <p:bodyStyle>
      <a:lvl1pPr marL="0" marR="0" indent="0" algn="ctr" defTabSz="8255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900" u="none">
          <a:solidFill>
            <a:srgbClr val="000000"/>
          </a:solidFill>
          <a:uFillTx/>
          <a:latin typeface="Proxima Nova"/>
          <a:ea typeface="Proxima Nova"/>
          <a:cs typeface="Proxima Nova"/>
          <a:sym typeface="Proxima Nova"/>
        </a:defRPr>
      </a:lvl1pPr>
      <a:lvl2pPr marL="0" marR="0" indent="457200" algn="ctr" defTabSz="8255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900" u="none">
          <a:solidFill>
            <a:srgbClr val="000000"/>
          </a:solidFill>
          <a:uFillTx/>
          <a:latin typeface="Proxima Nova"/>
          <a:ea typeface="Proxima Nova"/>
          <a:cs typeface="Proxima Nova"/>
          <a:sym typeface="Proxima Nova"/>
        </a:defRPr>
      </a:lvl2pPr>
      <a:lvl3pPr marL="0" marR="0" indent="914400" algn="ctr" defTabSz="8255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900" u="none">
          <a:solidFill>
            <a:srgbClr val="000000"/>
          </a:solidFill>
          <a:uFillTx/>
          <a:latin typeface="Proxima Nova"/>
          <a:ea typeface="Proxima Nova"/>
          <a:cs typeface="Proxima Nova"/>
          <a:sym typeface="Proxima Nova"/>
        </a:defRPr>
      </a:lvl3pPr>
      <a:lvl4pPr marL="0" marR="0" indent="1371600" algn="ctr" defTabSz="8255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900" u="none">
          <a:solidFill>
            <a:srgbClr val="000000"/>
          </a:solidFill>
          <a:uFillTx/>
          <a:latin typeface="Proxima Nova"/>
          <a:ea typeface="Proxima Nova"/>
          <a:cs typeface="Proxima Nova"/>
          <a:sym typeface="Proxima Nova"/>
        </a:defRPr>
      </a:lvl4pPr>
      <a:lvl5pPr marL="0" marR="0" indent="1828800" algn="ctr" defTabSz="8255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900" u="none">
          <a:solidFill>
            <a:srgbClr val="000000"/>
          </a:solidFill>
          <a:uFillTx/>
          <a:latin typeface="Proxima Nova"/>
          <a:ea typeface="Proxima Nova"/>
          <a:cs typeface="Proxima Nova"/>
          <a:sym typeface="Proxima Nova"/>
        </a:defRPr>
      </a:lvl5pPr>
      <a:lvl6pPr marL="0" marR="0" indent="2286000" algn="ctr" defTabSz="8255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900" u="none">
          <a:solidFill>
            <a:srgbClr val="000000"/>
          </a:solidFill>
          <a:uFillTx/>
          <a:latin typeface="Proxima Nova"/>
          <a:ea typeface="Proxima Nova"/>
          <a:cs typeface="Proxima Nova"/>
          <a:sym typeface="Proxima Nova"/>
        </a:defRPr>
      </a:lvl6pPr>
      <a:lvl7pPr marL="0" marR="0" indent="2743200" algn="ctr" defTabSz="8255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900" u="none">
          <a:solidFill>
            <a:srgbClr val="000000"/>
          </a:solidFill>
          <a:uFillTx/>
          <a:latin typeface="Proxima Nova"/>
          <a:ea typeface="Proxima Nova"/>
          <a:cs typeface="Proxima Nova"/>
          <a:sym typeface="Proxima Nova"/>
        </a:defRPr>
      </a:lvl7pPr>
      <a:lvl8pPr marL="0" marR="0" indent="3200400" algn="ctr" defTabSz="8255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900" u="none">
          <a:solidFill>
            <a:srgbClr val="000000"/>
          </a:solidFill>
          <a:uFillTx/>
          <a:latin typeface="Proxima Nova"/>
          <a:ea typeface="Proxima Nova"/>
          <a:cs typeface="Proxima Nova"/>
          <a:sym typeface="Proxima Nova"/>
        </a:defRPr>
      </a:lvl8pPr>
      <a:lvl9pPr marL="0" marR="0" indent="3657600" algn="ctr" defTabSz="8255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900" u="none">
          <a:solidFill>
            <a:srgbClr val="000000"/>
          </a:solidFill>
          <a:uFillTx/>
          <a:latin typeface="Proxima Nova"/>
          <a:ea typeface="Proxima Nova"/>
          <a:cs typeface="Proxima Nova"/>
          <a:sym typeface="Proxima Nova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Proxima Nova"/>
        </a:defRPr>
      </a:lvl1pPr>
      <a:lvl2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Proxima Nova"/>
        </a:defRPr>
      </a:lvl2pPr>
      <a:lvl3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Proxima Nova"/>
        </a:defRPr>
      </a:lvl3pPr>
      <a:lvl4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Proxima Nova"/>
        </a:defRPr>
      </a:lvl4pPr>
      <a:lvl5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Proxima Nova"/>
        </a:defRPr>
      </a:lvl5pPr>
      <a:lvl6pPr marL="0" marR="0" indent="2286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Proxima Nova"/>
        </a:defRPr>
      </a:lvl6pPr>
      <a:lvl7pPr marL="0" marR="0" indent="2743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Proxima Nova"/>
        </a:defRPr>
      </a:lvl7pPr>
      <a:lvl8pPr marL="0" marR="0" indent="3200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Proxima Nova"/>
        </a:defRPr>
      </a:lvl8pPr>
      <a:lvl9pPr marL="0" marR="0" indent="3657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Proxima Nova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jpe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jpe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jpe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𝐆.jpg" descr="𝐆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58346" y="1194792"/>
            <a:ext cx="9170722" cy="11326339"/>
          </a:xfrm>
          <a:prstGeom prst="rect">
            <a:avLst/>
          </a:prstGeom>
          <a:ln w="12700">
            <a:miter lim="400000"/>
          </a:ln>
        </p:spPr>
      </p:pic>
      <p:sp>
        <p:nvSpPr>
          <p:cNvPr id="184" name="Kozmetiği Tanı, Cildini Koru"/>
          <p:cNvSpPr txBox="1"/>
          <p:nvPr>
            <p:ph type="body" idx="21"/>
          </p:nvPr>
        </p:nvSpPr>
        <p:spPr>
          <a:xfrm>
            <a:off x="5833581" y="6435026"/>
            <a:ext cx="20269201" cy="84594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457200">
              <a:lnSpc>
                <a:spcPct val="100000"/>
              </a:lnSpc>
              <a:defRPr b="0" sz="3100">
                <a:latin typeface="Canela Regular"/>
                <a:ea typeface="Canela Regular"/>
                <a:cs typeface="Canela Regular"/>
                <a:sym typeface="Canela Regular"/>
              </a:defRPr>
            </a:lvl1pPr>
          </a:lstStyle>
          <a:p>
            <a:pPr/>
            <a:r>
              <a:t>Kozmetiği Tanı, Cildini Koru</a:t>
            </a:r>
          </a:p>
        </p:txBody>
      </p:sp>
      <p:sp>
        <p:nvSpPr>
          <p:cNvPr id="185" name="SKINSAFE"/>
          <p:cNvSpPr txBox="1"/>
          <p:nvPr>
            <p:ph type="ctrTitle"/>
          </p:nvPr>
        </p:nvSpPr>
        <p:spPr>
          <a:xfrm>
            <a:off x="5833581" y="1323169"/>
            <a:ext cx="20269201" cy="5359732"/>
          </a:xfrm>
          <a:prstGeom prst="rect">
            <a:avLst/>
          </a:prstGeom>
        </p:spPr>
        <p:txBody>
          <a:bodyPr/>
          <a:lstStyle/>
          <a:p>
            <a:pPr/>
            <a:r>
              <a:t>SKINSAFE</a:t>
            </a:r>
          </a:p>
        </p:txBody>
      </p:sp>
      <p:sp>
        <p:nvSpPr>
          <p:cNvPr id="186" name="Kozmetik ürünlerin içeriklerini analiz ederek zararlı veya alerjen maddeleri tespit eden, kullanıcıya en uygun ürünü öneren mobil uygulama."/>
          <p:cNvSpPr txBox="1"/>
          <p:nvPr/>
        </p:nvSpPr>
        <p:spPr>
          <a:xfrm>
            <a:off x="11501824" y="9057456"/>
            <a:ext cx="11119506" cy="850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defTabSz="457200">
              <a:lnSpc>
                <a:spcPct val="100000"/>
              </a:lnSpc>
              <a:spcBef>
                <a:spcPts val="0"/>
              </a:spcBef>
              <a:defRPr sz="2000">
                <a:latin typeface="Canela Regular"/>
                <a:ea typeface="Canela Regular"/>
                <a:cs typeface="Canela Regular"/>
                <a:sym typeface="Canela Regular"/>
              </a:defRPr>
            </a:lvl1pPr>
          </a:lstStyle>
          <a:p>
            <a:pPr/>
            <a:r>
              <a:t>Kozmetik ürünlerin içeriklerini analiz ederek zararlı veya alerjen maddeleri tespit eden, kullanıcıya en uygun ürünü öneren mobil uygulama.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4" name="my pic! @jazm1u.jpg" descr="my pic! @jazm1u.jpg"/>
          <p:cNvPicPr>
            <a:picLocks noChangeAspect="1"/>
          </p:cNvPicPr>
          <p:nvPr>
            <p:ph type="pic" idx="21"/>
          </p:nvPr>
        </p:nvPicPr>
        <p:blipFill>
          <a:blip r:embed="rId2">
            <a:extLst/>
          </a:blip>
          <a:srcRect l="0" t="9714" r="0" b="26364"/>
          <a:stretch>
            <a:fillRect/>
          </a:stretch>
        </p:blipFill>
        <p:spPr>
          <a:xfrm>
            <a:off x="12184261" y="2084585"/>
            <a:ext cx="11190189" cy="9546928"/>
          </a:xfrm>
          <a:prstGeom prst="rect">
            <a:avLst/>
          </a:prstGeom>
        </p:spPr>
      </p:pic>
      <p:sp>
        <p:nvSpPr>
          <p:cNvPr id="225" name="Slayt Alt Başlığı"/>
          <p:cNvSpPr txBox="1"/>
          <p:nvPr>
            <p:ph type="body" idx="22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26" name="Sonuç ve Hedef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Sonuç ve Hedef</a:t>
            </a:r>
          </a:p>
        </p:txBody>
      </p:sp>
      <p:sp>
        <p:nvSpPr>
          <p:cNvPr id="227" name="Sağlıklı kozmetik tercihlerini kolaylaştıran güvenilir bir uygulama oluşturmak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latin typeface="Canela Regular"/>
                <a:ea typeface="Canela Regular"/>
                <a:cs typeface="Canela Regular"/>
                <a:sym typeface="Canela Regular"/>
              </a:defRPr>
            </a:pPr>
            <a:r>
              <a:t>Sağlıklı kozmetik tercihlerini kolaylaştıran güvenilir bir uygulama oluşturmak</a:t>
            </a:r>
          </a:p>
          <a:p>
            <a:pPr>
              <a:defRPr>
                <a:latin typeface="Canela Regular"/>
                <a:ea typeface="Canela Regular"/>
                <a:cs typeface="Canela Regular"/>
                <a:sym typeface="Canela Regular"/>
              </a:defRPr>
            </a:pPr>
            <a:r>
              <a:t>Geniş ürün veritabanı ile sürekli gelişen, topluluk destekli bir platforma dönüşmek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2500">
        <p:pull dir="l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roje Grubumuz"/>
          <p:cNvSpPr txBox="1"/>
          <p:nvPr/>
        </p:nvSpPr>
        <p:spPr>
          <a:xfrm>
            <a:off x="2211069" y="5560448"/>
            <a:ext cx="8785861" cy="1996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 sz="10000">
                <a:latin typeface="Canela Regular"/>
                <a:ea typeface="Canela Regular"/>
                <a:cs typeface="Canela Regular"/>
                <a:sym typeface="Canela Regular"/>
              </a:defRPr>
            </a:lvl1pPr>
          </a:lstStyle>
          <a:p>
            <a:pPr/>
            <a:r>
              <a:t>Proje Grubumuz</a:t>
            </a:r>
          </a:p>
        </p:txBody>
      </p:sp>
      <p:sp>
        <p:nvSpPr>
          <p:cNvPr id="230" name="Muhammet Ali Çelebi…"/>
          <p:cNvSpPr txBox="1"/>
          <p:nvPr/>
        </p:nvSpPr>
        <p:spPr>
          <a:xfrm>
            <a:off x="14557164" y="4145787"/>
            <a:ext cx="6458372" cy="5424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 algn="ctr">
              <a:defRPr>
                <a:latin typeface="Canela Regular"/>
                <a:ea typeface="Canela Regular"/>
                <a:cs typeface="Canela Regular"/>
                <a:sym typeface="Canela Regular"/>
              </a:defRPr>
            </a:pPr>
            <a:r>
              <a:t>Muhammet Ali Çelebi</a:t>
            </a:r>
          </a:p>
          <a:p>
            <a:pPr algn="ctr">
              <a:defRPr>
                <a:latin typeface="Canela Regular"/>
                <a:ea typeface="Canela Regular"/>
                <a:cs typeface="Canela Regular"/>
                <a:sym typeface="Canela Regular"/>
              </a:defRPr>
            </a:pPr>
            <a:r>
              <a:t>Dilara Akay</a:t>
            </a:r>
          </a:p>
          <a:p>
            <a:pPr algn="ctr">
              <a:defRPr>
                <a:latin typeface="Canela Regular"/>
                <a:ea typeface="Canela Regular"/>
                <a:cs typeface="Canela Regular"/>
                <a:sym typeface="Canela Regular"/>
              </a:defRPr>
            </a:pPr>
            <a:r>
              <a:t>İrem Sıla Boyraz</a:t>
            </a:r>
          </a:p>
          <a:p>
            <a:pPr algn="ctr">
              <a:defRPr>
                <a:latin typeface="Canela Regular"/>
                <a:ea typeface="Canela Regular"/>
                <a:cs typeface="Canela Regular"/>
                <a:sym typeface="Canela Regular"/>
              </a:defRPr>
            </a:pPr>
            <a:r>
              <a:t>Emine Betül Demircan</a:t>
            </a:r>
          </a:p>
          <a:p>
            <a:pPr algn="ctr">
              <a:defRPr>
                <a:latin typeface="Canela Regular"/>
                <a:ea typeface="Canela Regular"/>
                <a:cs typeface="Canela Regular"/>
                <a:sym typeface="Canela Regular"/>
              </a:defRPr>
            </a:pPr>
            <a:r>
              <a:t>Adile Nur Yiğit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2000">
        <p:dissolv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layt Alt Başlığı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9" name="Projenin Amacı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Projenin Amacı</a:t>
            </a:r>
          </a:p>
        </p:txBody>
      </p:sp>
      <p:sp>
        <p:nvSpPr>
          <p:cNvPr id="190" name="Kullanıcıların kozmetik ürün içeriklerini güvenle incelemesini sağlamak…"/>
          <p:cNvSpPr txBox="1"/>
          <p:nvPr>
            <p:ph type="body" idx="1"/>
          </p:nvPr>
        </p:nvSpPr>
        <p:spPr>
          <a:xfrm>
            <a:off x="2056037" y="4212101"/>
            <a:ext cx="20271926" cy="9942948"/>
          </a:xfrm>
          <a:prstGeom prst="rect">
            <a:avLst/>
          </a:prstGeom>
        </p:spPr>
        <p:txBody>
          <a:bodyPr/>
          <a:lstStyle/>
          <a:p>
            <a:pPr/>
          </a:p>
          <a:p>
            <a:pPr>
              <a:defRPr>
                <a:latin typeface="Canela Regular"/>
                <a:ea typeface="Canela Regular"/>
                <a:cs typeface="Canela Regular"/>
                <a:sym typeface="Canela Regular"/>
              </a:defRPr>
            </a:pPr>
            <a:r>
              <a:t>Kullanıcıların kozmetik ürün içeriklerini güvenle incelemesini sağlamak</a:t>
            </a:r>
          </a:p>
          <a:p>
            <a:pPr>
              <a:defRPr>
                <a:latin typeface="Canela Regular"/>
                <a:ea typeface="Canela Regular"/>
                <a:cs typeface="Canela Regular"/>
                <a:sym typeface="Canela Regular"/>
              </a:defRPr>
            </a:pPr>
            <a:r>
              <a:t>Zararlı içerikleri tespit ederek kişisel uyarılar göstermek</a:t>
            </a:r>
          </a:p>
          <a:p>
            <a:pPr>
              <a:defRPr>
                <a:latin typeface="Canela Regular"/>
                <a:ea typeface="Canela Regular"/>
                <a:cs typeface="Canela Regular"/>
                <a:sym typeface="Canela Regular"/>
              </a:defRPr>
            </a:pPr>
            <a:r>
              <a:t>Cilt tipine uygun ürünleri önermek</a:t>
            </a:r>
          </a:p>
          <a:p>
            <a:pPr>
              <a:defRPr>
                <a:latin typeface="Canela Regular"/>
                <a:ea typeface="Canela Regular"/>
                <a:cs typeface="Canela Regular"/>
                <a:sym typeface="Canela Regular"/>
              </a:defRPr>
            </a:pPr>
            <a:r>
              <a:t>Bilinçli ve sağlıklı ürün tercihlerini desteklemek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2750">
        <p:push dir="l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Pembe bir arka planda çeşitli makyaj ürünleri" descr="Pembe bir arka planda çeşitli makyaj ürünleri"/>
          <p:cNvPicPr>
            <a:picLocks noChangeAspect="1"/>
          </p:cNvPicPr>
          <p:nvPr>
            <p:ph type="pic" idx="21"/>
          </p:nvPr>
        </p:nvPicPr>
        <p:blipFill>
          <a:blip r:embed="rId2">
            <a:extLst/>
          </a:blip>
          <a:srcRect l="3996" t="20715" r="4943" b="15735"/>
          <a:stretch>
            <a:fillRect/>
          </a:stretch>
        </p:blipFill>
        <p:spPr>
          <a:xfrm>
            <a:off x="12192000" y="2084536"/>
            <a:ext cx="11190189" cy="9546927"/>
          </a:xfrm>
          <a:prstGeom prst="rect">
            <a:avLst/>
          </a:prstGeom>
        </p:spPr>
      </p:pic>
      <p:sp>
        <p:nvSpPr>
          <p:cNvPr id="193" name="Slayt Alt Başlığı"/>
          <p:cNvSpPr txBox="1"/>
          <p:nvPr>
            <p:ph type="body" idx="22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4" name="Hedef Kullanıcıla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Hedef Kullanıcılar</a:t>
            </a:r>
          </a:p>
        </p:txBody>
      </p:sp>
      <p:sp>
        <p:nvSpPr>
          <p:cNvPr id="195" name="Alerjisi veya cilt hassasiyeti olan kişiler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latin typeface="Canela Regular"/>
                <a:ea typeface="Canela Regular"/>
                <a:cs typeface="Canela Regular"/>
                <a:sym typeface="Canela Regular"/>
              </a:defRPr>
            </a:pPr>
            <a:r>
              <a:t>Alerjisi veya cilt hassasiyeti olan kişiler</a:t>
            </a:r>
          </a:p>
          <a:p>
            <a:pPr>
              <a:defRPr>
                <a:latin typeface="Canela Regular"/>
                <a:ea typeface="Canela Regular"/>
                <a:cs typeface="Canela Regular"/>
                <a:sym typeface="Canela Regular"/>
              </a:defRPr>
            </a:pPr>
            <a:r>
              <a:t>Temiz içerikli kozmetik ürün tercih eden kullanıcılar</a:t>
            </a:r>
          </a:p>
          <a:p>
            <a:pPr>
              <a:defRPr>
                <a:latin typeface="Canela Regular"/>
                <a:ea typeface="Canela Regular"/>
                <a:cs typeface="Canela Regular"/>
                <a:sym typeface="Canela Regular"/>
              </a:defRPr>
            </a:pPr>
            <a:r>
              <a:t>Dermatologlar ve kozmetik uzmanları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2500">
        <p:dissolv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layt Alt Başlığı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8" name="Proje Kapsamı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Proje Kapsamı</a:t>
            </a:r>
          </a:p>
        </p:txBody>
      </p:sp>
      <p:sp>
        <p:nvSpPr>
          <p:cNvPr id="199" name="Ürün sorgulama (barkod / manuel giriş)…"/>
          <p:cNvSpPr txBox="1"/>
          <p:nvPr>
            <p:ph type="body" idx="1"/>
          </p:nvPr>
        </p:nvSpPr>
        <p:spPr>
          <a:xfrm>
            <a:off x="2062387" y="4643715"/>
            <a:ext cx="20271926" cy="6957369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Canela Regular"/>
                <a:ea typeface="Canela Regular"/>
                <a:cs typeface="Canela Regular"/>
                <a:sym typeface="Canela Regular"/>
              </a:defRPr>
            </a:pPr>
            <a:r>
              <a:t>Ürün sorgulama (barkod / manuel giriş)</a:t>
            </a:r>
          </a:p>
          <a:p>
            <a:pPr>
              <a:defRPr>
                <a:latin typeface="Canela Regular"/>
                <a:ea typeface="Canela Regular"/>
                <a:cs typeface="Canela Regular"/>
                <a:sym typeface="Canela Regular"/>
              </a:defRPr>
            </a:pPr>
            <a:r>
              <a:t>İçerik analizi ve zararlı madde tespiti</a:t>
            </a:r>
          </a:p>
          <a:p>
            <a:pPr>
              <a:defRPr>
                <a:latin typeface="Canela Regular"/>
                <a:ea typeface="Canela Regular"/>
                <a:cs typeface="Canela Regular"/>
                <a:sym typeface="Canela Regular"/>
              </a:defRPr>
            </a:pPr>
            <a:r>
              <a:t>Cilt uygunluk puanlama sistemi</a:t>
            </a:r>
          </a:p>
          <a:p>
            <a:pPr>
              <a:defRPr>
                <a:latin typeface="Canela Regular"/>
                <a:ea typeface="Canela Regular"/>
                <a:cs typeface="Canela Regular"/>
                <a:sym typeface="Canela Regular"/>
              </a:defRPr>
            </a:pPr>
            <a:r>
              <a:t>Kullanıcı profili ve geçmiş analiz kayıtları</a:t>
            </a:r>
          </a:p>
          <a:p>
            <a:pPr>
              <a:defRPr>
                <a:latin typeface="Canela Regular"/>
                <a:ea typeface="Canela Regular"/>
                <a:cs typeface="Canela Regular"/>
                <a:sym typeface="Canela Regular"/>
              </a:defRPr>
            </a:pPr>
            <a:r>
              <a:t>Temiz içerikli alternatif ürün önerisi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advClick="1" p14:dur="125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✨ #texturelovers ✨ Follow….jpg" descr="✨ #texturelovers ✨ Follow….jpg"/>
          <p:cNvPicPr>
            <a:picLocks noChangeAspect="0"/>
          </p:cNvPicPr>
          <p:nvPr>
            <p:ph type="pic" idx="21"/>
          </p:nvPr>
        </p:nvPicPr>
        <p:blipFill>
          <a:blip r:embed="rId2">
            <a:extLst/>
          </a:blip>
          <a:stretch>
            <a:fillRect/>
          </a:stretch>
        </p:blipFill>
        <p:spPr>
          <a:xfrm>
            <a:off x="12181997" y="1725724"/>
            <a:ext cx="11898300" cy="10264551"/>
          </a:xfrm>
          <a:prstGeom prst="rect">
            <a:avLst/>
          </a:prstGeom>
          <a:ln w="9525">
            <a:round/>
          </a:ln>
        </p:spPr>
      </p:pic>
      <p:sp>
        <p:nvSpPr>
          <p:cNvPr id="202" name="Slayt Alt Başlığı"/>
          <p:cNvSpPr txBox="1"/>
          <p:nvPr>
            <p:ph type="body" idx="22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3" name="Fonksiyonel Gereksinimle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Fonksiyonel Gereksinimler</a:t>
            </a:r>
          </a:p>
        </p:txBody>
      </p:sp>
      <p:sp>
        <p:nvSpPr>
          <p:cNvPr id="204" name="Barkod okuma…"/>
          <p:cNvSpPr txBox="1"/>
          <p:nvPr>
            <p:ph type="body" sz="quarter" idx="1"/>
          </p:nvPr>
        </p:nvSpPr>
        <p:spPr>
          <a:xfrm>
            <a:off x="1805584" y="5226738"/>
            <a:ext cx="9596832" cy="6110784"/>
          </a:xfrm>
          <a:prstGeom prst="rect">
            <a:avLst/>
          </a:prstGeom>
        </p:spPr>
        <p:txBody>
          <a:bodyPr/>
          <a:lstStyle/>
          <a:p>
            <a:pPr marL="417830" indent="-417830" defTabSz="2292038">
              <a:spcBef>
                <a:spcPts val="3900"/>
              </a:spcBef>
              <a:defRPr sz="3759"/>
            </a:pPr>
          </a:p>
          <a:p>
            <a:pPr marL="417830" indent="-417830" defTabSz="2292038">
              <a:spcBef>
                <a:spcPts val="3900"/>
              </a:spcBef>
              <a:defRPr sz="3759">
                <a:latin typeface="Canela Regular"/>
                <a:ea typeface="Canela Regular"/>
                <a:cs typeface="Canela Regular"/>
                <a:sym typeface="Canela Regular"/>
              </a:defRPr>
            </a:pPr>
            <a:r>
              <a:t>Barkod okuma</a:t>
            </a:r>
          </a:p>
          <a:p>
            <a:pPr marL="417830" indent="-417830" defTabSz="2292038">
              <a:spcBef>
                <a:spcPts val="3900"/>
              </a:spcBef>
              <a:defRPr sz="3759">
                <a:latin typeface="Canela Regular"/>
                <a:ea typeface="Canela Regular"/>
                <a:cs typeface="Canela Regular"/>
                <a:sym typeface="Canela Regular"/>
              </a:defRPr>
            </a:pPr>
            <a:r>
              <a:t>İçerik analizi ve puanlama</a:t>
            </a:r>
          </a:p>
          <a:p>
            <a:pPr marL="417830" indent="-417830" defTabSz="2292038">
              <a:spcBef>
                <a:spcPts val="3900"/>
              </a:spcBef>
              <a:defRPr sz="3759">
                <a:latin typeface="Canela Regular"/>
                <a:ea typeface="Canela Regular"/>
                <a:cs typeface="Canela Regular"/>
                <a:sym typeface="Canela Regular"/>
              </a:defRPr>
            </a:pPr>
            <a:r>
              <a:t>Kullanıcı kaydı / giriş sistemi</a:t>
            </a:r>
          </a:p>
          <a:p>
            <a:pPr marL="417830" indent="-417830" defTabSz="2292038">
              <a:spcBef>
                <a:spcPts val="3900"/>
              </a:spcBef>
              <a:defRPr sz="3759">
                <a:latin typeface="Canela Regular"/>
                <a:ea typeface="Canela Regular"/>
                <a:cs typeface="Canela Regular"/>
                <a:sym typeface="Canela Regular"/>
              </a:defRPr>
            </a:pPr>
            <a:r>
              <a:t>Geçmiş sorguların saklanması</a:t>
            </a:r>
          </a:p>
          <a:p>
            <a:pPr marL="417830" indent="-417830" defTabSz="2292038">
              <a:spcBef>
                <a:spcPts val="3900"/>
              </a:spcBef>
              <a:defRPr sz="3759">
                <a:latin typeface="Canela Regular"/>
                <a:ea typeface="Canela Regular"/>
                <a:cs typeface="Canela Regular"/>
                <a:sym typeface="Canela Regular"/>
              </a:defRPr>
            </a:pPr>
            <a:r>
              <a:t>Alternatif Ürün Önerisi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14:switch dir="l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layt Alt Başlığı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7" name="Kullanılan Teknolojile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Kullanılan Teknolojiler</a:t>
            </a:r>
          </a:p>
        </p:txBody>
      </p:sp>
      <p:pic>
        <p:nvPicPr>
          <p:cNvPr id="208" name="React-native-2-logo.png" descr="React-native-2-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461359" y="7567612"/>
            <a:ext cx="8006854" cy="4904198"/>
          </a:xfrm>
          <a:prstGeom prst="rect">
            <a:avLst/>
          </a:prstGeom>
          <a:ln w="12700">
            <a:miter lim="400000"/>
          </a:ln>
        </p:spPr>
      </p:pic>
      <p:pic>
        <p:nvPicPr>
          <p:cNvPr id="209" name="MongoDB_Inc.-Logo.wine.svg" descr="MongoDB_Inc.-Logo.wine.sv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691835" y="2898718"/>
            <a:ext cx="9874628" cy="6583086"/>
          </a:xfrm>
          <a:prstGeom prst="rect">
            <a:avLst/>
          </a:prstGeom>
          <a:ln w="12700">
            <a:miter lim="400000"/>
          </a:ln>
        </p:spPr>
      </p:pic>
      <p:pic>
        <p:nvPicPr>
          <p:cNvPr id="210" name="Node.js_logo.svg.png" descr="Node.js_logo.svg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338696" y="5063250"/>
            <a:ext cx="4957997" cy="3036773"/>
          </a:xfrm>
          <a:prstGeom prst="rect">
            <a:avLst/>
          </a:prstGeom>
          <a:ln w="12700">
            <a:miter lim="400000"/>
          </a:ln>
        </p:spPr>
      </p:pic>
      <p:pic>
        <p:nvPicPr>
          <p:cNvPr id="211" name="obf-logo-vertical-white-social-media-preview.png" descr="obf-logo-vertical-white-social-media-preview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7460323" y="7751478"/>
            <a:ext cx="4536464" cy="453646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2000">
        <p:dissolve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Use-case Diyagramı"/>
          <p:cNvSpPr txBox="1"/>
          <p:nvPr>
            <p:ph type="title"/>
          </p:nvPr>
        </p:nvSpPr>
        <p:spPr>
          <a:xfrm>
            <a:off x="31156" y="-320832"/>
            <a:ext cx="18515666" cy="1667878"/>
          </a:xfrm>
          <a:prstGeom prst="rect">
            <a:avLst/>
          </a:prstGeom>
        </p:spPr>
        <p:txBody>
          <a:bodyPr/>
          <a:lstStyle>
            <a:lvl1pPr algn="l" defTabSz="817244">
              <a:defRPr sz="8118"/>
            </a:lvl1pPr>
          </a:lstStyle>
          <a:p>
            <a:pPr/>
            <a:r>
              <a:t>Use-case Diyagramı</a:t>
            </a:r>
          </a:p>
        </p:txBody>
      </p:sp>
      <p:pic>
        <p:nvPicPr>
          <p:cNvPr id="214" name="Ekran Resmi 2025-10-14 12.25.11.png" descr="Ekran Resmi 2025-10-14 12.25.1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471154" y="-44208"/>
            <a:ext cx="7044908" cy="1380441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2500">
        <p14:flip dir="r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Ekran tasarımları prototipleri"/>
          <p:cNvSpPr txBox="1"/>
          <p:nvPr>
            <p:ph type="title"/>
          </p:nvPr>
        </p:nvSpPr>
        <p:spPr>
          <a:xfrm>
            <a:off x="1573864" y="1083723"/>
            <a:ext cx="19120625" cy="1628483"/>
          </a:xfrm>
          <a:prstGeom prst="rect">
            <a:avLst/>
          </a:prstGeom>
        </p:spPr>
        <p:txBody>
          <a:bodyPr/>
          <a:lstStyle>
            <a:lvl1pPr algn="l" defTabSz="800735">
              <a:defRPr sz="7954"/>
            </a:lvl1pPr>
          </a:lstStyle>
          <a:p>
            <a:pPr/>
            <a:r>
              <a:t>Ekran tasarımları prototipleri</a:t>
            </a:r>
          </a:p>
        </p:txBody>
      </p:sp>
      <p:pic>
        <p:nvPicPr>
          <p:cNvPr id="217" name="WhatsApp Image 2025-10-14 at 09.20.11.jpeg" descr="WhatsApp Image 2025-10-14 at 09.20.11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065742" y="2659063"/>
            <a:ext cx="13259180" cy="1033201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2500">
        <p:fade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layt Alt Başlığı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20" name="Slayt Başlığı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21" name="Slayt madde işareti metni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222" name="WhatsApp Image 2025-10-14 at 09.21.14.jpeg" descr="WhatsApp Image 2025-10-14 at 09.21.14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644342" y="1067048"/>
            <a:ext cx="15095316" cy="1158190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:push dir="l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29_Lookbook">
  <a:themeElements>
    <a:clrScheme name="29_Lookbook">
      <a:dk1>
        <a:srgbClr val="000000"/>
      </a:dk1>
      <a:lt1>
        <a:srgbClr val="F6F7F2"/>
      </a:lt1>
      <a:dk2>
        <a:srgbClr val="5E5E5E"/>
      </a:dk2>
      <a:lt2>
        <a:srgbClr val="D5D5D5"/>
      </a:lt2>
      <a:accent1>
        <a:srgbClr val="B9CAD3"/>
      </a:accent1>
      <a:accent2>
        <a:srgbClr val="8CBAD7"/>
      </a:accent2>
      <a:accent3>
        <a:srgbClr val="B5AFC4"/>
      </a:accent3>
      <a:accent4>
        <a:srgbClr val="E8A6B1"/>
      </a:accent4>
      <a:accent5>
        <a:srgbClr val="FF8A6E"/>
      </a:accent5>
      <a:accent6>
        <a:srgbClr val="E2CF91"/>
      </a:accent6>
      <a:hlink>
        <a:srgbClr val="0000FF"/>
      </a:hlink>
      <a:folHlink>
        <a:srgbClr val="FF00FF"/>
      </a:folHlink>
    </a:clrScheme>
    <a:fontScheme name="29_Lookbook">
      <a:majorFont>
        <a:latin typeface="Canela Bold"/>
        <a:ea typeface="Canela Bold"/>
        <a:cs typeface="Canela Bold"/>
      </a:majorFont>
      <a:minorFont>
        <a:latin typeface="Canela Bold"/>
        <a:ea typeface="Canela Bold"/>
        <a:cs typeface="Canela Bold"/>
      </a:minorFont>
    </a:fontScheme>
    <a:fmtScheme name="29_Lookboo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415431" rtl="0" fontAlgn="auto" latinLnBrk="0" hangingPunct="0">
          <a:lnSpc>
            <a:spcPct val="12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-59" strike="noStrike" sz="3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Canela Deck Bold"/>
            <a:ea typeface="Canela Deck Bold"/>
            <a:cs typeface="Canela Deck Bold"/>
            <a:sym typeface="Canela Deck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2438338" rtl="0" fontAlgn="auto" latinLnBrk="0" hangingPunct="0">
          <a:lnSpc>
            <a:spcPct val="80000"/>
          </a:lnSpc>
          <a:spcBef>
            <a:spcPts val="42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Proxima Nova Medium"/>
            <a:ea typeface="Proxima Nova Medium"/>
            <a:cs typeface="Proxima Nova Medium"/>
            <a:sym typeface="Proxima Nova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9_Lookbook">
  <a:themeElements>
    <a:clrScheme name="29_Lookbook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B9CAD3"/>
      </a:accent1>
      <a:accent2>
        <a:srgbClr val="8CBAD7"/>
      </a:accent2>
      <a:accent3>
        <a:srgbClr val="B5AFC4"/>
      </a:accent3>
      <a:accent4>
        <a:srgbClr val="E8A6B1"/>
      </a:accent4>
      <a:accent5>
        <a:srgbClr val="FF8A6E"/>
      </a:accent5>
      <a:accent6>
        <a:srgbClr val="E2CF91"/>
      </a:accent6>
      <a:hlink>
        <a:srgbClr val="0000FF"/>
      </a:hlink>
      <a:folHlink>
        <a:srgbClr val="FF00FF"/>
      </a:folHlink>
    </a:clrScheme>
    <a:fontScheme name="29_Lookbook">
      <a:majorFont>
        <a:latin typeface="Canela Bold"/>
        <a:ea typeface="Canela Bold"/>
        <a:cs typeface="Canela Bold"/>
      </a:majorFont>
      <a:minorFont>
        <a:latin typeface="Canela Bold"/>
        <a:ea typeface="Canela Bold"/>
        <a:cs typeface="Canela Bold"/>
      </a:minorFont>
    </a:fontScheme>
    <a:fmtScheme name="29_Lookboo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415431" rtl="0" fontAlgn="auto" latinLnBrk="0" hangingPunct="0">
          <a:lnSpc>
            <a:spcPct val="12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-59" strike="noStrike" sz="3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Canela Deck Bold"/>
            <a:ea typeface="Canela Deck Bold"/>
            <a:cs typeface="Canela Deck Bold"/>
            <a:sym typeface="Canela Deck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2438338" rtl="0" fontAlgn="auto" latinLnBrk="0" hangingPunct="0">
          <a:lnSpc>
            <a:spcPct val="80000"/>
          </a:lnSpc>
          <a:spcBef>
            <a:spcPts val="42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Proxima Nova Medium"/>
            <a:ea typeface="Proxima Nova Medium"/>
            <a:cs typeface="Proxima Nova Medium"/>
            <a:sym typeface="Proxima Nova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