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99DD-90CA-4FB0-B472-1705C856D4B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31E5-9F46-4DDF-93CC-AE425F90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Computerized Cash Advance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172200" cy="1752600"/>
          </a:xfrm>
        </p:spPr>
        <p:txBody>
          <a:bodyPr/>
          <a:lstStyle/>
          <a:p>
            <a:r>
              <a:rPr lang="en-US" dirty="0" smtClean="0"/>
              <a:t>By: Clement Beauvais</a:t>
            </a:r>
          </a:p>
          <a:p>
            <a:r>
              <a:rPr lang="en-US" dirty="0" smtClean="0"/>
              <a:t>Financial Web Application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46677"/>
            <a:ext cx="1549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my environment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web application will be able to run on any web browser. Here are the technologies used:   </a:t>
            </a:r>
          </a:p>
          <a:p>
            <a:pPr lvl="0"/>
            <a:r>
              <a:rPr lang="en-US" dirty="0"/>
              <a:t>Eclipse Indigo with JDK 1.6 </a:t>
            </a:r>
          </a:p>
          <a:p>
            <a:pPr lvl="0"/>
            <a:r>
              <a:rPr lang="en-US" dirty="0"/>
              <a:t>Apache Tomcat web server</a:t>
            </a:r>
          </a:p>
          <a:p>
            <a:pPr lvl="0"/>
            <a:r>
              <a:rPr lang="en-US" dirty="0"/>
              <a:t>MySQL Server 5.6 database</a:t>
            </a:r>
          </a:p>
          <a:p>
            <a:pPr lvl="0"/>
            <a:r>
              <a:rPr lang="en-US" dirty="0"/>
              <a:t>J2EE</a:t>
            </a:r>
          </a:p>
          <a:p>
            <a:pPr lvl="0"/>
            <a:r>
              <a:rPr lang="en-US" dirty="0"/>
              <a:t>Spring MVC</a:t>
            </a:r>
          </a:p>
          <a:p>
            <a:pPr lvl="0"/>
            <a:r>
              <a:rPr lang="en-US" dirty="0"/>
              <a:t>Hibernate (Object-relational mapping API for data persistence)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68" y="1600200"/>
            <a:ext cx="5833463" cy="4525963"/>
          </a:xfrm>
        </p:spPr>
      </p:pic>
    </p:spTree>
    <p:extLst>
      <p:ext uri="{BB962C8B-B14F-4D97-AF65-F5344CB8AC3E}">
        <p14:creationId xmlns:p14="http://schemas.microsoft.com/office/powerpoint/2010/main" val="400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68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Computerized Cash Advance System</vt:lpstr>
      <vt:lpstr>Project Motivation </vt:lpstr>
      <vt:lpstr>Project objective </vt:lpstr>
      <vt:lpstr>Technologies used </vt:lpstr>
      <vt:lpstr>SYSTEM ARCHITECTURE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Cash Advance System</dc:title>
  <dc:creator>Clement Beauvais</dc:creator>
  <cp:lastModifiedBy>Clement Beauvais</cp:lastModifiedBy>
  <cp:revision>9</cp:revision>
  <dcterms:created xsi:type="dcterms:W3CDTF">2014-11-21T21:02:44Z</dcterms:created>
  <dcterms:modified xsi:type="dcterms:W3CDTF">2014-11-26T19:11:18Z</dcterms:modified>
</cp:coreProperties>
</file>