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3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0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B1546B-79D3-4DDF-ABCC-E81871B13CF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5D2799-933F-4DFC-BB1C-D73F49D182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1217"/>
            <a:ext cx="9144000" cy="20091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SAN CARLOS CITY WEBSITE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4765"/>
            <a:ext cx="9144000" cy="254118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CITY OF BAMBOOS AND MANGOES</a:t>
            </a:r>
          </a:p>
          <a:p>
            <a:endParaRPr lang="en-US" sz="28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MA. TERESA SABIDO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BEA VANESSA ANGULUAN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MICHAEL SALTA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JOEPETER SORIANO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PROBLEM STATEMENT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THE WEBSITE OF SAN CARLOS CITY LACKS INFORMATION ABOUT THE CITY (MAP AND TOWN OFFICIALS)</a:t>
            </a:r>
          </a:p>
          <a:p>
            <a:r>
              <a:rPr lang="en-US" dirty="0" smtClean="0"/>
              <a:t>- NO UPDATES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PROJECT OBJECTIVES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 TO PROMOTE THE CITY OF SAN CARLOS, PANGASINAN</a:t>
            </a:r>
          </a:p>
          <a:p>
            <a:r>
              <a:rPr lang="en-US" dirty="0" smtClean="0"/>
              <a:t>- TO SHARE INFORMATION ABOUT THE CITY, ITS PEOPLE AND ETC. FOR TOURIST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8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FEATURES OF THE WEBSITE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THE CITY</a:t>
            </a:r>
          </a:p>
          <a:p>
            <a:r>
              <a:rPr lang="en-US" dirty="0" smtClean="0"/>
              <a:t>OFFICIALS</a:t>
            </a:r>
          </a:p>
          <a:p>
            <a:r>
              <a:rPr lang="en-US" dirty="0" smtClean="0"/>
              <a:t>TOURISM</a:t>
            </a:r>
            <a:endParaRPr lang="en-US" dirty="0" smtClean="0"/>
          </a:p>
          <a:p>
            <a:r>
              <a:rPr lang="en-US" dirty="0" smtClean="0"/>
              <a:t>PHOTO GALLERY</a:t>
            </a:r>
          </a:p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DEVELOPMENT TOOLS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11" y="2049124"/>
            <a:ext cx="1828800" cy="18288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11" y="2049124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61" y="2049124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36" y="418968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1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7102"/>
            <a:ext cx="10515600" cy="1540948"/>
          </a:xfrm>
        </p:spPr>
        <p:txBody>
          <a:bodyPr/>
          <a:lstStyle/>
          <a:p>
            <a:pPr algn="ctr"/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WEBSITE WALKTHROUGH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1397"/>
            <a:ext cx="10593410" cy="11026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85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9071</TotalTime>
  <Words>89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Fangsong Std R</vt:lpstr>
      <vt:lpstr>Adobe Devanagari</vt:lpstr>
      <vt:lpstr>Calibri</vt:lpstr>
      <vt:lpstr>Calibri Light</vt:lpstr>
      <vt:lpstr>Retrospect</vt:lpstr>
      <vt:lpstr>SAN CARLOS CITY WEBSITE</vt:lpstr>
      <vt:lpstr>PROBLEM STATEMENT</vt:lpstr>
      <vt:lpstr>PROJECT OBJECTIVES</vt:lpstr>
      <vt:lpstr>FEATURES OF THE WEBSITE</vt:lpstr>
      <vt:lpstr>DEVELOPMENT TOOLS</vt:lpstr>
      <vt:lpstr>WEBSITE WALKTHROUGH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CARLOS CITY WEBSITE</dc:title>
  <dc:creator>Tet-Tet</dc:creator>
  <cp:lastModifiedBy>Tet-Tet</cp:lastModifiedBy>
  <cp:revision>9</cp:revision>
  <dcterms:created xsi:type="dcterms:W3CDTF">2019-02-20T05:59:36Z</dcterms:created>
  <dcterms:modified xsi:type="dcterms:W3CDTF">2019-03-05T11:08:30Z</dcterms:modified>
</cp:coreProperties>
</file>