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0"/>
  </p:notesMasterIdLst>
  <p:sldIdLst>
    <p:sldId id="256" r:id="rId4"/>
    <p:sldId id="260" r:id="rId5"/>
    <p:sldId id="262" r:id="rId6"/>
    <p:sldId id="263" r:id="rId7"/>
    <p:sldId id="261" r:id="rId8"/>
    <p:sldId id="259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0000" mc:Ignorable=""/>
    <a:srgbClr xmlns:mc="http://schemas.openxmlformats.org/markup-compatibility/2006" xmlns:a14="http://schemas.microsoft.com/office/drawing/2010/main" val="00FF00" mc:Ignorable=""/>
    <a:srgbClr xmlns:mc="http://schemas.openxmlformats.org/markup-compatibility/2006" xmlns:a14="http://schemas.microsoft.com/office/drawing/2010/main" val="FF33CC" mc:Ignorable=""/>
    <a:srgbClr xmlns:mc="http://schemas.openxmlformats.org/markup-compatibility/2006" xmlns:a14="http://schemas.microsoft.com/office/drawing/2010/main" val="3333CC" mc:Ignorable=""/>
    <a:srgbClr xmlns:mc="http://schemas.openxmlformats.org/markup-compatibility/2006" xmlns:a14="http://schemas.microsoft.com/office/drawing/2010/main" val="66FFFF" mc:Ignorable=""/>
    <a:srgbClr xmlns:mc="http://schemas.openxmlformats.org/markup-compatibility/2006" xmlns:a14="http://schemas.microsoft.com/office/drawing/2010/main" val="056000" mc:Ignorable=""/>
    <a:srgbClr xmlns:mc="http://schemas.openxmlformats.org/markup-compatibility/2006" xmlns:a14="http://schemas.microsoft.com/office/drawing/2010/main" val="033E00" mc:Ignorable=""/>
    <a:srgbClr xmlns:mc="http://schemas.openxmlformats.org/markup-compatibility/2006" xmlns:a14="http://schemas.microsoft.com/office/drawing/2010/main" val="089E00" mc:Ignorable=""/>
    <a:srgbClr xmlns:mc="http://schemas.openxmlformats.org/markup-compatibility/2006" xmlns:a14="http://schemas.microsoft.com/office/drawing/2010/main" val="BC000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6026" autoAdjust="0"/>
  </p:normalViewPr>
  <p:slideViewPr>
    <p:cSldViewPr>
      <p:cViewPr varScale="1">
        <p:scale>
          <a:sx n="77" d="100"/>
          <a:sy n="77" d="100"/>
        </p:scale>
        <p:origin x="-31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2007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[Book1]Sheet1!$E$1</c:f>
              <c:strCache>
                <c:ptCount val="1"/>
                <c:pt idx="0">
                  <c:v>W_C.T.</c:v>
                </c:pt>
              </c:strCache>
            </c:strRef>
          </c:tx>
          <c:marker>
            <c:symbol val="none"/>
          </c:marker>
          <c:cat>
            <c:numRef>
              <c:f>[Book1]Sheet1!$A$2:$A$256</c:f>
              <c:numCache>
                <c:formatCode>0_ </c:formatCode>
                <c:ptCount val="255"/>
                <c:pt idx="0">
                  <c:v>255</c:v>
                </c:pt>
                <c:pt idx="1">
                  <c:v>254</c:v>
                </c:pt>
                <c:pt idx="2">
                  <c:v>253</c:v>
                </c:pt>
                <c:pt idx="3">
                  <c:v>252</c:v>
                </c:pt>
                <c:pt idx="4">
                  <c:v>251</c:v>
                </c:pt>
                <c:pt idx="5">
                  <c:v>250</c:v>
                </c:pt>
                <c:pt idx="6">
                  <c:v>249</c:v>
                </c:pt>
                <c:pt idx="7">
                  <c:v>248</c:v>
                </c:pt>
                <c:pt idx="8">
                  <c:v>247</c:v>
                </c:pt>
                <c:pt idx="9">
                  <c:v>246</c:v>
                </c:pt>
                <c:pt idx="10">
                  <c:v>245</c:v>
                </c:pt>
                <c:pt idx="11">
                  <c:v>244</c:v>
                </c:pt>
                <c:pt idx="12">
                  <c:v>243</c:v>
                </c:pt>
                <c:pt idx="13">
                  <c:v>242</c:v>
                </c:pt>
                <c:pt idx="14">
                  <c:v>241</c:v>
                </c:pt>
                <c:pt idx="15">
                  <c:v>240</c:v>
                </c:pt>
                <c:pt idx="16">
                  <c:v>239</c:v>
                </c:pt>
                <c:pt idx="17">
                  <c:v>238</c:v>
                </c:pt>
                <c:pt idx="18">
                  <c:v>237</c:v>
                </c:pt>
                <c:pt idx="19">
                  <c:v>236</c:v>
                </c:pt>
                <c:pt idx="20">
                  <c:v>235</c:v>
                </c:pt>
                <c:pt idx="21">
                  <c:v>234</c:v>
                </c:pt>
                <c:pt idx="22">
                  <c:v>233</c:v>
                </c:pt>
                <c:pt idx="23">
                  <c:v>232</c:v>
                </c:pt>
                <c:pt idx="24">
                  <c:v>231</c:v>
                </c:pt>
                <c:pt idx="25">
                  <c:v>230</c:v>
                </c:pt>
                <c:pt idx="26">
                  <c:v>229</c:v>
                </c:pt>
                <c:pt idx="27">
                  <c:v>228</c:v>
                </c:pt>
                <c:pt idx="28">
                  <c:v>227</c:v>
                </c:pt>
                <c:pt idx="29">
                  <c:v>226</c:v>
                </c:pt>
                <c:pt idx="30">
                  <c:v>225</c:v>
                </c:pt>
                <c:pt idx="31">
                  <c:v>224</c:v>
                </c:pt>
                <c:pt idx="32">
                  <c:v>223</c:v>
                </c:pt>
                <c:pt idx="33">
                  <c:v>222</c:v>
                </c:pt>
                <c:pt idx="34">
                  <c:v>221</c:v>
                </c:pt>
                <c:pt idx="35">
                  <c:v>220</c:v>
                </c:pt>
                <c:pt idx="36">
                  <c:v>219</c:v>
                </c:pt>
                <c:pt idx="37">
                  <c:v>218</c:v>
                </c:pt>
                <c:pt idx="38">
                  <c:v>217</c:v>
                </c:pt>
                <c:pt idx="39">
                  <c:v>216</c:v>
                </c:pt>
                <c:pt idx="40">
                  <c:v>215</c:v>
                </c:pt>
                <c:pt idx="41">
                  <c:v>214</c:v>
                </c:pt>
                <c:pt idx="42">
                  <c:v>213</c:v>
                </c:pt>
                <c:pt idx="43">
                  <c:v>212</c:v>
                </c:pt>
                <c:pt idx="44">
                  <c:v>211</c:v>
                </c:pt>
                <c:pt idx="45">
                  <c:v>210</c:v>
                </c:pt>
                <c:pt idx="46">
                  <c:v>209</c:v>
                </c:pt>
                <c:pt idx="47">
                  <c:v>208</c:v>
                </c:pt>
                <c:pt idx="48">
                  <c:v>207</c:v>
                </c:pt>
                <c:pt idx="49">
                  <c:v>206</c:v>
                </c:pt>
                <c:pt idx="50">
                  <c:v>205</c:v>
                </c:pt>
                <c:pt idx="51">
                  <c:v>204</c:v>
                </c:pt>
                <c:pt idx="52">
                  <c:v>203</c:v>
                </c:pt>
                <c:pt idx="53">
                  <c:v>202</c:v>
                </c:pt>
                <c:pt idx="54">
                  <c:v>201</c:v>
                </c:pt>
                <c:pt idx="55">
                  <c:v>200</c:v>
                </c:pt>
                <c:pt idx="56">
                  <c:v>199</c:v>
                </c:pt>
                <c:pt idx="57">
                  <c:v>198</c:v>
                </c:pt>
                <c:pt idx="58">
                  <c:v>197</c:v>
                </c:pt>
                <c:pt idx="59">
                  <c:v>196</c:v>
                </c:pt>
                <c:pt idx="60">
                  <c:v>195</c:v>
                </c:pt>
                <c:pt idx="61">
                  <c:v>194</c:v>
                </c:pt>
                <c:pt idx="62">
                  <c:v>193</c:v>
                </c:pt>
                <c:pt idx="63">
                  <c:v>192</c:v>
                </c:pt>
                <c:pt idx="64">
                  <c:v>191</c:v>
                </c:pt>
                <c:pt idx="65">
                  <c:v>190</c:v>
                </c:pt>
                <c:pt idx="66">
                  <c:v>189</c:v>
                </c:pt>
                <c:pt idx="67">
                  <c:v>188</c:v>
                </c:pt>
                <c:pt idx="68">
                  <c:v>187</c:v>
                </c:pt>
                <c:pt idx="69">
                  <c:v>186</c:v>
                </c:pt>
                <c:pt idx="70">
                  <c:v>185</c:v>
                </c:pt>
                <c:pt idx="71">
                  <c:v>184</c:v>
                </c:pt>
                <c:pt idx="72">
                  <c:v>183</c:v>
                </c:pt>
                <c:pt idx="73">
                  <c:v>182</c:v>
                </c:pt>
                <c:pt idx="74">
                  <c:v>181</c:v>
                </c:pt>
                <c:pt idx="75">
                  <c:v>180</c:v>
                </c:pt>
                <c:pt idx="76">
                  <c:v>179</c:v>
                </c:pt>
                <c:pt idx="77">
                  <c:v>178</c:v>
                </c:pt>
                <c:pt idx="78">
                  <c:v>177</c:v>
                </c:pt>
                <c:pt idx="79">
                  <c:v>176</c:v>
                </c:pt>
                <c:pt idx="80">
                  <c:v>175</c:v>
                </c:pt>
                <c:pt idx="81">
                  <c:v>174</c:v>
                </c:pt>
                <c:pt idx="82">
                  <c:v>173</c:v>
                </c:pt>
                <c:pt idx="83">
                  <c:v>172</c:v>
                </c:pt>
                <c:pt idx="84">
                  <c:v>171</c:v>
                </c:pt>
                <c:pt idx="85">
                  <c:v>170</c:v>
                </c:pt>
                <c:pt idx="86">
                  <c:v>169</c:v>
                </c:pt>
                <c:pt idx="87">
                  <c:v>168</c:v>
                </c:pt>
                <c:pt idx="88">
                  <c:v>167</c:v>
                </c:pt>
                <c:pt idx="89">
                  <c:v>166</c:v>
                </c:pt>
                <c:pt idx="90">
                  <c:v>165</c:v>
                </c:pt>
                <c:pt idx="91">
                  <c:v>164</c:v>
                </c:pt>
                <c:pt idx="92">
                  <c:v>163</c:v>
                </c:pt>
                <c:pt idx="93">
                  <c:v>162</c:v>
                </c:pt>
                <c:pt idx="94">
                  <c:v>161</c:v>
                </c:pt>
                <c:pt idx="95">
                  <c:v>160</c:v>
                </c:pt>
                <c:pt idx="96">
                  <c:v>159</c:v>
                </c:pt>
                <c:pt idx="97">
                  <c:v>158</c:v>
                </c:pt>
                <c:pt idx="98">
                  <c:v>157</c:v>
                </c:pt>
                <c:pt idx="99">
                  <c:v>156</c:v>
                </c:pt>
                <c:pt idx="100">
                  <c:v>155</c:v>
                </c:pt>
                <c:pt idx="101">
                  <c:v>154</c:v>
                </c:pt>
                <c:pt idx="102">
                  <c:v>153</c:v>
                </c:pt>
                <c:pt idx="103">
                  <c:v>152</c:v>
                </c:pt>
                <c:pt idx="104">
                  <c:v>151</c:v>
                </c:pt>
                <c:pt idx="105">
                  <c:v>150</c:v>
                </c:pt>
                <c:pt idx="106">
                  <c:v>149</c:v>
                </c:pt>
                <c:pt idx="107">
                  <c:v>148</c:v>
                </c:pt>
                <c:pt idx="108">
                  <c:v>147</c:v>
                </c:pt>
                <c:pt idx="109">
                  <c:v>146</c:v>
                </c:pt>
                <c:pt idx="110">
                  <c:v>145</c:v>
                </c:pt>
                <c:pt idx="111">
                  <c:v>144</c:v>
                </c:pt>
                <c:pt idx="112">
                  <c:v>143</c:v>
                </c:pt>
                <c:pt idx="113">
                  <c:v>142</c:v>
                </c:pt>
                <c:pt idx="114">
                  <c:v>141</c:v>
                </c:pt>
                <c:pt idx="115">
                  <c:v>140</c:v>
                </c:pt>
                <c:pt idx="116">
                  <c:v>139</c:v>
                </c:pt>
                <c:pt idx="117">
                  <c:v>138</c:v>
                </c:pt>
                <c:pt idx="118">
                  <c:v>137</c:v>
                </c:pt>
                <c:pt idx="119">
                  <c:v>136</c:v>
                </c:pt>
                <c:pt idx="120">
                  <c:v>135</c:v>
                </c:pt>
                <c:pt idx="121">
                  <c:v>134</c:v>
                </c:pt>
                <c:pt idx="122">
                  <c:v>133</c:v>
                </c:pt>
                <c:pt idx="123">
                  <c:v>132</c:v>
                </c:pt>
                <c:pt idx="124">
                  <c:v>131</c:v>
                </c:pt>
                <c:pt idx="125">
                  <c:v>130</c:v>
                </c:pt>
                <c:pt idx="126">
                  <c:v>129</c:v>
                </c:pt>
                <c:pt idx="127">
                  <c:v>128</c:v>
                </c:pt>
                <c:pt idx="128">
                  <c:v>127</c:v>
                </c:pt>
                <c:pt idx="129">
                  <c:v>126</c:v>
                </c:pt>
                <c:pt idx="130">
                  <c:v>125</c:v>
                </c:pt>
                <c:pt idx="131">
                  <c:v>124</c:v>
                </c:pt>
                <c:pt idx="132">
                  <c:v>123</c:v>
                </c:pt>
                <c:pt idx="133">
                  <c:v>122</c:v>
                </c:pt>
                <c:pt idx="134">
                  <c:v>121</c:v>
                </c:pt>
                <c:pt idx="135">
                  <c:v>120</c:v>
                </c:pt>
                <c:pt idx="136">
                  <c:v>119</c:v>
                </c:pt>
                <c:pt idx="137">
                  <c:v>118</c:v>
                </c:pt>
                <c:pt idx="138">
                  <c:v>117</c:v>
                </c:pt>
                <c:pt idx="139">
                  <c:v>116</c:v>
                </c:pt>
                <c:pt idx="140">
                  <c:v>115</c:v>
                </c:pt>
                <c:pt idx="141">
                  <c:v>114</c:v>
                </c:pt>
                <c:pt idx="142">
                  <c:v>113</c:v>
                </c:pt>
                <c:pt idx="143">
                  <c:v>112</c:v>
                </c:pt>
                <c:pt idx="144">
                  <c:v>111</c:v>
                </c:pt>
                <c:pt idx="145">
                  <c:v>110</c:v>
                </c:pt>
                <c:pt idx="146">
                  <c:v>109</c:v>
                </c:pt>
                <c:pt idx="147">
                  <c:v>108</c:v>
                </c:pt>
                <c:pt idx="148">
                  <c:v>107</c:v>
                </c:pt>
                <c:pt idx="149">
                  <c:v>106</c:v>
                </c:pt>
                <c:pt idx="150">
                  <c:v>105</c:v>
                </c:pt>
                <c:pt idx="151">
                  <c:v>104</c:v>
                </c:pt>
                <c:pt idx="152">
                  <c:v>103</c:v>
                </c:pt>
                <c:pt idx="153">
                  <c:v>102</c:v>
                </c:pt>
                <c:pt idx="154">
                  <c:v>101</c:v>
                </c:pt>
                <c:pt idx="155">
                  <c:v>100</c:v>
                </c:pt>
                <c:pt idx="156">
                  <c:v>99</c:v>
                </c:pt>
                <c:pt idx="157">
                  <c:v>98</c:v>
                </c:pt>
                <c:pt idx="158">
                  <c:v>97</c:v>
                </c:pt>
                <c:pt idx="159">
                  <c:v>96</c:v>
                </c:pt>
                <c:pt idx="160">
                  <c:v>95</c:v>
                </c:pt>
                <c:pt idx="161">
                  <c:v>94</c:v>
                </c:pt>
                <c:pt idx="162">
                  <c:v>93</c:v>
                </c:pt>
                <c:pt idx="163">
                  <c:v>92</c:v>
                </c:pt>
                <c:pt idx="164">
                  <c:v>91</c:v>
                </c:pt>
                <c:pt idx="165">
                  <c:v>90</c:v>
                </c:pt>
                <c:pt idx="166">
                  <c:v>89</c:v>
                </c:pt>
                <c:pt idx="167">
                  <c:v>88</c:v>
                </c:pt>
                <c:pt idx="168">
                  <c:v>87</c:v>
                </c:pt>
                <c:pt idx="169">
                  <c:v>86</c:v>
                </c:pt>
                <c:pt idx="170">
                  <c:v>85</c:v>
                </c:pt>
                <c:pt idx="171">
                  <c:v>84</c:v>
                </c:pt>
                <c:pt idx="172">
                  <c:v>83</c:v>
                </c:pt>
                <c:pt idx="173">
                  <c:v>82</c:v>
                </c:pt>
                <c:pt idx="174">
                  <c:v>81</c:v>
                </c:pt>
                <c:pt idx="175">
                  <c:v>80</c:v>
                </c:pt>
                <c:pt idx="176">
                  <c:v>79</c:v>
                </c:pt>
                <c:pt idx="177">
                  <c:v>78</c:v>
                </c:pt>
                <c:pt idx="178">
                  <c:v>77</c:v>
                </c:pt>
                <c:pt idx="179">
                  <c:v>76</c:v>
                </c:pt>
                <c:pt idx="180">
                  <c:v>75</c:v>
                </c:pt>
                <c:pt idx="181">
                  <c:v>74</c:v>
                </c:pt>
                <c:pt idx="182">
                  <c:v>73</c:v>
                </c:pt>
                <c:pt idx="183">
                  <c:v>72</c:v>
                </c:pt>
                <c:pt idx="184">
                  <c:v>71</c:v>
                </c:pt>
                <c:pt idx="185">
                  <c:v>70</c:v>
                </c:pt>
                <c:pt idx="186">
                  <c:v>69</c:v>
                </c:pt>
                <c:pt idx="187">
                  <c:v>68</c:v>
                </c:pt>
                <c:pt idx="188">
                  <c:v>67</c:v>
                </c:pt>
                <c:pt idx="189">
                  <c:v>66</c:v>
                </c:pt>
                <c:pt idx="190">
                  <c:v>65</c:v>
                </c:pt>
                <c:pt idx="191">
                  <c:v>64</c:v>
                </c:pt>
                <c:pt idx="192">
                  <c:v>63</c:v>
                </c:pt>
                <c:pt idx="193">
                  <c:v>62</c:v>
                </c:pt>
                <c:pt idx="194">
                  <c:v>61</c:v>
                </c:pt>
                <c:pt idx="195">
                  <c:v>60</c:v>
                </c:pt>
                <c:pt idx="196">
                  <c:v>59</c:v>
                </c:pt>
                <c:pt idx="197">
                  <c:v>58</c:v>
                </c:pt>
                <c:pt idx="198">
                  <c:v>57</c:v>
                </c:pt>
                <c:pt idx="199">
                  <c:v>56</c:v>
                </c:pt>
                <c:pt idx="200">
                  <c:v>55</c:v>
                </c:pt>
                <c:pt idx="201">
                  <c:v>54</c:v>
                </c:pt>
                <c:pt idx="202">
                  <c:v>53</c:v>
                </c:pt>
                <c:pt idx="203">
                  <c:v>52</c:v>
                </c:pt>
                <c:pt idx="204">
                  <c:v>51</c:v>
                </c:pt>
                <c:pt idx="205">
                  <c:v>50</c:v>
                </c:pt>
                <c:pt idx="206">
                  <c:v>49</c:v>
                </c:pt>
                <c:pt idx="207">
                  <c:v>48</c:v>
                </c:pt>
                <c:pt idx="208">
                  <c:v>47</c:v>
                </c:pt>
                <c:pt idx="209">
                  <c:v>46</c:v>
                </c:pt>
                <c:pt idx="210">
                  <c:v>45</c:v>
                </c:pt>
                <c:pt idx="211">
                  <c:v>44</c:v>
                </c:pt>
                <c:pt idx="212">
                  <c:v>43</c:v>
                </c:pt>
                <c:pt idx="213">
                  <c:v>42</c:v>
                </c:pt>
                <c:pt idx="214">
                  <c:v>41</c:v>
                </c:pt>
                <c:pt idx="215">
                  <c:v>40</c:v>
                </c:pt>
                <c:pt idx="216">
                  <c:v>39</c:v>
                </c:pt>
                <c:pt idx="217">
                  <c:v>38</c:v>
                </c:pt>
                <c:pt idx="218">
                  <c:v>37</c:v>
                </c:pt>
                <c:pt idx="219">
                  <c:v>36</c:v>
                </c:pt>
                <c:pt idx="220">
                  <c:v>35</c:v>
                </c:pt>
                <c:pt idx="221">
                  <c:v>34</c:v>
                </c:pt>
                <c:pt idx="222">
                  <c:v>33</c:v>
                </c:pt>
                <c:pt idx="223">
                  <c:v>32</c:v>
                </c:pt>
                <c:pt idx="224">
                  <c:v>31</c:v>
                </c:pt>
                <c:pt idx="225">
                  <c:v>30</c:v>
                </c:pt>
                <c:pt idx="226">
                  <c:v>29</c:v>
                </c:pt>
                <c:pt idx="227">
                  <c:v>28</c:v>
                </c:pt>
                <c:pt idx="228">
                  <c:v>27</c:v>
                </c:pt>
                <c:pt idx="229">
                  <c:v>26</c:v>
                </c:pt>
                <c:pt idx="230">
                  <c:v>25</c:v>
                </c:pt>
                <c:pt idx="231">
                  <c:v>24</c:v>
                </c:pt>
                <c:pt idx="232">
                  <c:v>23</c:v>
                </c:pt>
                <c:pt idx="233">
                  <c:v>22</c:v>
                </c:pt>
                <c:pt idx="234">
                  <c:v>21</c:v>
                </c:pt>
                <c:pt idx="235">
                  <c:v>20</c:v>
                </c:pt>
                <c:pt idx="236">
                  <c:v>19</c:v>
                </c:pt>
                <c:pt idx="237">
                  <c:v>18</c:v>
                </c:pt>
                <c:pt idx="238">
                  <c:v>17</c:v>
                </c:pt>
                <c:pt idx="239">
                  <c:v>16</c:v>
                </c:pt>
                <c:pt idx="240">
                  <c:v>15</c:v>
                </c:pt>
                <c:pt idx="241">
                  <c:v>14</c:v>
                </c:pt>
                <c:pt idx="242">
                  <c:v>13</c:v>
                </c:pt>
                <c:pt idx="243">
                  <c:v>12</c:v>
                </c:pt>
                <c:pt idx="244">
                  <c:v>11</c:v>
                </c:pt>
                <c:pt idx="245">
                  <c:v>10</c:v>
                </c:pt>
                <c:pt idx="246">
                  <c:v>9</c:v>
                </c:pt>
                <c:pt idx="247">
                  <c:v>8</c:v>
                </c:pt>
                <c:pt idx="248">
                  <c:v>7</c:v>
                </c:pt>
                <c:pt idx="249">
                  <c:v>6</c:v>
                </c:pt>
                <c:pt idx="250">
                  <c:v>5</c:v>
                </c:pt>
                <c:pt idx="251">
                  <c:v>4</c:v>
                </c:pt>
                <c:pt idx="252">
                  <c:v>3</c:v>
                </c:pt>
                <c:pt idx="253">
                  <c:v>2</c:v>
                </c:pt>
                <c:pt idx="254">
                  <c:v>1</c:v>
                </c:pt>
              </c:numCache>
            </c:numRef>
          </c:cat>
          <c:val>
            <c:numRef>
              <c:f>[Book1]Sheet1!$E$2:$E$257</c:f>
              <c:numCache>
                <c:formatCode>General</c:formatCode>
                <c:ptCount val="256"/>
                <c:pt idx="0">
                  <c:v>7379</c:v>
                </c:pt>
                <c:pt idx="1">
                  <c:v>7448</c:v>
                </c:pt>
                <c:pt idx="2">
                  <c:v>7533</c:v>
                </c:pt>
                <c:pt idx="3">
                  <c:v>7599</c:v>
                </c:pt>
                <c:pt idx="4">
                  <c:v>7663</c:v>
                </c:pt>
                <c:pt idx="5">
                  <c:v>7729</c:v>
                </c:pt>
                <c:pt idx="6">
                  <c:v>7795</c:v>
                </c:pt>
                <c:pt idx="7">
                  <c:v>7859</c:v>
                </c:pt>
                <c:pt idx="8">
                  <c:v>7921</c:v>
                </c:pt>
                <c:pt idx="9">
                  <c:v>7984</c:v>
                </c:pt>
                <c:pt idx="10">
                  <c:v>8045</c:v>
                </c:pt>
                <c:pt idx="11">
                  <c:v>8107</c:v>
                </c:pt>
                <c:pt idx="12">
                  <c:v>8165</c:v>
                </c:pt>
                <c:pt idx="13">
                  <c:v>8222</c:v>
                </c:pt>
                <c:pt idx="14">
                  <c:v>8280</c:v>
                </c:pt>
                <c:pt idx="15">
                  <c:v>8335</c:v>
                </c:pt>
                <c:pt idx="16">
                  <c:v>8390</c:v>
                </c:pt>
                <c:pt idx="17">
                  <c:v>8447</c:v>
                </c:pt>
                <c:pt idx="18">
                  <c:v>8501</c:v>
                </c:pt>
                <c:pt idx="19">
                  <c:v>8555</c:v>
                </c:pt>
                <c:pt idx="20">
                  <c:v>8607</c:v>
                </c:pt>
                <c:pt idx="21">
                  <c:v>8658</c:v>
                </c:pt>
                <c:pt idx="22">
                  <c:v>8710</c:v>
                </c:pt>
                <c:pt idx="23">
                  <c:v>8759</c:v>
                </c:pt>
                <c:pt idx="24">
                  <c:v>8811</c:v>
                </c:pt>
                <c:pt idx="25">
                  <c:v>8861</c:v>
                </c:pt>
                <c:pt idx="26">
                  <c:v>8910</c:v>
                </c:pt>
                <c:pt idx="27">
                  <c:v>8960</c:v>
                </c:pt>
                <c:pt idx="28">
                  <c:v>9010</c:v>
                </c:pt>
                <c:pt idx="29">
                  <c:v>9060</c:v>
                </c:pt>
                <c:pt idx="30">
                  <c:v>9110</c:v>
                </c:pt>
                <c:pt idx="31">
                  <c:v>9160</c:v>
                </c:pt>
                <c:pt idx="32">
                  <c:v>9207</c:v>
                </c:pt>
                <c:pt idx="33">
                  <c:v>9254</c:v>
                </c:pt>
                <c:pt idx="34">
                  <c:v>9303</c:v>
                </c:pt>
                <c:pt idx="35">
                  <c:v>9352</c:v>
                </c:pt>
                <c:pt idx="36">
                  <c:v>9403</c:v>
                </c:pt>
                <c:pt idx="37">
                  <c:v>9450</c:v>
                </c:pt>
                <c:pt idx="38">
                  <c:v>9501</c:v>
                </c:pt>
                <c:pt idx="39">
                  <c:v>9552</c:v>
                </c:pt>
                <c:pt idx="40">
                  <c:v>9603</c:v>
                </c:pt>
                <c:pt idx="41">
                  <c:v>9651</c:v>
                </c:pt>
                <c:pt idx="42">
                  <c:v>9701</c:v>
                </c:pt>
                <c:pt idx="43">
                  <c:v>9749</c:v>
                </c:pt>
                <c:pt idx="44">
                  <c:v>9796</c:v>
                </c:pt>
                <c:pt idx="45">
                  <c:v>9841</c:v>
                </c:pt>
                <c:pt idx="46">
                  <c:v>9887</c:v>
                </c:pt>
                <c:pt idx="47">
                  <c:v>9932</c:v>
                </c:pt>
                <c:pt idx="48">
                  <c:v>9979</c:v>
                </c:pt>
                <c:pt idx="49">
                  <c:v>10025</c:v>
                </c:pt>
                <c:pt idx="50">
                  <c:v>10074</c:v>
                </c:pt>
                <c:pt idx="51">
                  <c:v>10116</c:v>
                </c:pt>
                <c:pt idx="52">
                  <c:v>10161</c:v>
                </c:pt>
                <c:pt idx="53">
                  <c:v>10206</c:v>
                </c:pt>
                <c:pt idx="54">
                  <c:v>10252</c:v>
                </c:pt>
                <c:pt idx="55">
                  <c:v>10296</c:v>
                </c:pt>
                <c:pt idx="56">
                  <c:v>10343</c:v>
                </c:pt>
                <c:pt idx="57">
                  <c:v>10383</c:v>
                </c:pt>
                <c:pt idx="58">
                  <c:v>10427</c:v>
                </c:pt>
                <c:pt idx="59">
                  <c:v>10469</c:v>
                </c:pt>
                <c:pt idx="60">
                  <c:v>10514</c:v>
                </c:pt>
                <c:pt idx="61">
                  <c:v>10557</c:v>
                </c:pt>
                <c:pt idx="62">
                  <c:v>10600</c:v>
                </c:pt>
                <c:pt idx="63">
                  <c:v>10641</c:v>
                </c:pt>
                <c:pt idx="64">
                  <c:v>10676</c:v>
                </c:pt>
                <c:pt idx="65">
                  <c:v>10712</c:v>
                </c:pt>
                <c:pt idx="66">
                  <c:v>10750</c:v>
                </c:pt>
                <c:pt idx="67">
                  <c:v>10787</c:v>
                </c:pt>
                <c:pt idx="68">
                  <c:v>10824</c:v>
                </c:pt>
                <c:pt idx="69">
                  <c:v>10857</c:v>
                </c:pt>
                <c:pt idx="70">
                  <c:v>10892</c:v>
                </c:pt>
                <c:pt idx="71">
                  <c:v>10924</c:v>
                </c:pt>
                <c:pt idx="72">
                  <c:v>10956</c:v>
                </c:pt>
                <c:pt idx="73">
                  <c:v>10988</c:v>
                </c:pt>
                <c:pt idx="74">
                  <c:v>11019</c:v>
                </c:pt>
                <c:pt idx="75">
                  <c:v>11051</c:v>
                </c:pt>
                <c:pt idx="76">
                  <c:v>11084</c:v>
                </c:pt>
                <c:pt idx="77">
                  <c:v>11117</c:v>
                </c:pt>
                <c:pt idx="78">
                  <c:v>11149</c:v>
                </c:pt>
                <c:pt idx="79">
                  <c:v>11182</c:v>
                </c:pt>
                <c:pt idx="80">
                  <c:v>11215</c:v>
                </c:pt>
                <c:pt idx="81">
                  <c:v>11245</c:v>
                </c:pt>
                <c:pt idx="82">
                  <c:v>11276</c:v>
                </c:pt>
                <c:pt idx="83">
                  <c:v>11306</c:v>
                </c:pt>
                <c:pt idx="84">
                  <c:v>11337</c:v>
                </c:pt>
                <c:pt idx="85">
                  <c:v>11365</c:v>
                </c:pt>
                <c:pt idx="86">
                  <c:v>11396</c:v>
                </c:pt>
                <c:pt idx="87">
                  <c:v>11427</c:v>
                </c:pt>
                <c:pt idx="88">
                  <c:v>11457</c:v>
                </c:pt>
                <c:pt idx="89">
                  <c:v>11487</c:v>
                </c:pt>
                <c:pt idx="90">
                  <c:v>11520</c:v>
                </c:pt>
                <c:pt idx="91">
                  <c:v>11552</c:v>
                </c:pt>
                <c:pt idx="92">
                  <c:v>11582</c:v>
                </c:pt>
                <c:pt idx="93">
                  <c:v>11616</c:v>
                </c:pt>
                <c:pt idx="94">
                  <c:v>11648</c:v>
                </c:pt>
                <c:pt idx="95">
                  <c:v>11680</c:v>
                </c:pt>
                <c:pt idx="96">
                  <c:v>11710</c:v>
                </c:pt>
                <c:pt idx="97">
                  <c:v>11739</c:v>
                </c:pt>
                <c:pt idx="98">
                  <c:v>11769</c:v>
                </c:pt>
                <c:pt idx="99">
                  <c:v>11797</c:v>
                </c:pt>
                <c:pt idx="100">
                  <c:v>11825</c:v>
                </c:pt>
                <c:pt idx="101">
                  <c:v>11853</c:v>
                </c:pt>
                <c:pt idx="102">
                  <c:v>11882</c:v>
                </c:pt>
                <c:pt idx="103">
                  <c:v>11911</c:v>
                </c:pt>
                <c:pt idx="104">
                  <c:v>11938</c:v>
                </c:pt>
                <c:pt idx="105">
                  <c:v>11968</c:v>
                </c:pt>
                <c:pt idx="106">
                  <c:v>11996</c:v>
                </c:pt>
                <c:pt idx="107">
                  <c:v>12030</c:v>
                </c:pt>
                <c:pt idx="108">
                  <c:v>12058</c:v>
                </c:pt>
                <c:pt idx="109">
                  <c:v>12086</c:v>
                </c:pt>
                <c:pt idx="110">
                  <c:v>12119</c:v>
                </c:pt>
                <c:pt idx="111">
                  <c:v>12153</c:v>
                </c:pt>
                <c:pt idx="112">
                  <c:v>12180</c:v>
                </c:pt>
                <c:pt idx="113">
                  <c:v>12211</c:v>
                </c:pt>
                <c:pt idx="114">
                  <c:v>12240</c:v>
                </c:pt>
                <c:pt idx="115">
                  <c:v>12274</c:v>
                </c:pt>
                <c:pt idx="116">
                  <c:v>12305</c:v>
                </c:pt>
                <c:pt idx="117">
                  <c:v>12340</c:v>
                </c:pt>
                <c:pt idx="118">
                  <c:v>12372</c:v>
                </c:pt>
                <c:pt idx="119">
                  <c:v>12403</c:v>
                </c:pt>
                <c:pt idx="120">
                  <c:v>12439</c:v>
                </c:pt>
                <c:pt idx="121">
                  <c:v>12469</c:v>
                </c:pt>
                <c:pt idx="122">
                  <c:v>12506</c:v>
                </c:pt>
                <c:pt idx="123">
                  <c:v>12532</c:v>
                </c:pt>
                <c:pt idx="124">
                  <c:v>12560</c:v>
                </c:pt>
                <c:pt idx="125">
                  <c:v>12588</c:v>
                </c:pt>
                <c:pt idx="126">
                  <c:v>12618</c:v>
                </c:pt>
                <c:pt idx="127">
                  <c:v>12643</c:v>
                </c:pt>
                <c:pt idx="128">
                  <c:v>12675</c:v>
                </c:pt>
                <c:pt idx="129">
                  <c:v>12703</c:v>
                </c:pt>
                <c:pt idx="130">
                  <c:v>12733</c:v>
                </c:pt>
                <c:pt idx="131">
                  <c:v>12762</c:v>
                </c:pt>
                <c:pt idx="132">
                  <c:v>12789</c:v>
                </c:pt>
                <c:pt idx="133">
                  <c:v>12822</c:v>
                </c:pt>
                <c:pt idx="134">
                  <c:v>12848</c:v>
                </c:pt>
                <c:pt idx="135">
                  <c:v>12881</c:v>
                </c:pt>
                <c:pt idx="136">
                  <c:v>12911</c:v>
                </c:pt>
                <c:pt idx="137">
                  <c:v>12939</c:v>
                </c:pt>
                <c:pt idx="138">
                  <c:v>12967</c:v>
                </c:pt>
                <c:pt idx="139">
                  <c:v>13001</c:v>
                </c:pt>
                <c:pt idx="140">
                  <c:v>13038</c:v>
                </c:pt>
                <c:pt idx="141">
                  <c:v>13066</c:v>
                </c:pt>
                <c:pt idx="142">
                  <c:v>13102</c:v>
                </c:pt>
                <c:pt idx="143">
                  <c:v>13133</c:v>
                </c:pt>
                <c:pt idx="144">
                  <c:v>13169</c:v>
                </c:pt>
                <c:pt idx="145">
                  <c:v>13200</c:v>
                </c:pt>
                <c:pt idx="146">
                  <c:v>13236</c:v>
                </c:pt>
                <c:pt idx="147">
                  <c:v>13270</c:v>
                </c:pt>
                <c:pt idx="148">
                  <c:v>13308</c:v>
                </c:pt>
                <c:pt idx="149">
                  <c:v>13341</c:v>
                </c:pt>
                <c:pt idx="150">
                  <c:v>13466</c:v>
                </c:pt>
                <c:pt idx="151">
                  <c:v>13507</c:v>
                </c:pt>
                <c:pt idx="152">
                  <c:v>13546</c:v>
                </c:pt>
                <c:pt idx="153">
                  <c:v>13581</c:v>
                </c:pt>
                <c:pt idx="154">
                  <c:v>13626</c:v>
                </c:pt>
                <c:pt idx="155">
                  <c:v>13662</c:v>
                </c:pt>
                <c:pt idx="156">
                  <c:v>13701</c:v>
                </c:pt>
                <c:pt idx="157">
                  <c:v>13742</c:v>
                </c:pt>
                <c:pt idx="158">
                  <c:v>13781</c:v>
                </c:pt>
                <c:pt idx="159">
                  <c:v>13828</c:v>
                </c:pt>
                <c:pt idx="160">
                  <c:v>13863</c:v>
                </c:pt>
                <c:pt idx="161">
                  <c:v>13907</c:v>
                </c:pt>
                <c:pt idx="162">
                  <c:v>13952</c:v>
                </c:pt>
                <c:pt idx="163">
                  <c:v>13999</c:v>
                </c:pt>
                <c:pt idx="164">
                  <c:v>14040</c:v>
                </c:pt>
                <c:pt idx="165">
                  <c:v>14091</c:v>
                </c:pt>
                <c:pt idx="166">
                  <c:v>14135</c:v>
                </c:pt>
                <c:pt idx="167">
                  <c:v>14178</c:v>
                </c:pt>
                <c:pt idx="168">
                  <c:v>14227</c:v>
                </c:pt>
                <c:pt idx="169">
                  <c:v>14274</c:v>
                </c:pt>
                <c:pt idx="170">
                  <c:v>14326</c:v>
                </c:pt>
                <c:pt idx="171">
                  <c:v>14373</c:v>
                </c:pt>
                <c:pt idx="172">
                  <c:v>14421</c:v>
                </c:pt>
                <c:pt idx="173">
                  <c:v>14473</c:v>
                </c:pt>
                <c:pt idx="174">
                  <c:v>14521</c:v>
                </c:pt>
                <c:pt idx="175">
                  <c:v>14571</c:v>
                </c:pt>
                <c:pt idx="176">
                  <c:v>14628</c:v>
                </c:pt>
                <c:pt idx="177">
                  <c:v>14686</c:v>
                </c:pt>
                <c:pt idx="178">
                  <c:v>14734</c:v>
                </c:pt>
                <c:pt idx="179">
                  <c:v>14783</c:v>
                </c:pt>
                <c:pt idx="180">
                  <c:v>14839</c:v>
                </c:pt>
                <c:pt idx="181">
                  <c:v>14864</c:v>
                </c:pt>
                <c:pt idx="182">
                  <c:v>14940</c:v>
                </c:pt>
                <c:pt idx="183">
                  <c:v>14990</c:v>
                </c:pt>
                <c:pt idx="184">
                  <c:v>15039</c:v>
                </c:pt>
                <c:pt idx="185">
                  <c:v>15086</c:v>
                </c:pt>
                <c:pt idx="186">
                  <c:v>15140</c:v>
                </c:pt>
                <c:pt idx="187">
                  <c:v>15185</c:v>
                </c:pt>
                <c:pt idx="188">
                  <c:v>15232</c:v>
                </c:pt>
                <c:pt idx="189">
                  <c:v>15275</c:v>
                </c:pt>
                <c:pt idx="190">
                  <c:v>15317</c:v>
                </c:pt>
                <c:pt idx="191">
                  <c:v>15351</c:v>
                </c:pt>
                <c:pt idx="192">
                  <c:v>15391</c:v>
                </c:pt>
                <c:pt idx="193">
                  <c:v>15439</c:v>
                </c:pt>
                <c:pt idx="194">
                  <c:v>15472</c:v>
                </c:pt>
                <c:pt idx="195">
                  <c:v>15498</c:v>
                </c:pt>
                <c:pt idx="196">
                  <c:v>15528</c:v>
                </c:pt>
                <c:pt idx="197">
                  <c:v>15548</c:v>
                </c:pt>
                <c:pt idx="198">
                  <c:v>15578</c:v>
                </c:pt>
                <c:pt idx="199">
                  <c:v>15618</c:v>
                </c:pt>
                <c:pt idx="200">
                  <c:v>15622</c:v>
                </c:pt>
                <c:pt idx="201">
                  <c:v>15663</c:v>
                </c:pt>
                <c:pt idx="202">
                  <c:v>15689</c:v>
                </c:pt>
                <c:pt idx="203">
                  <c:v>15699</c:v>
                </c:pt>
                <c:pt idx="204">
                  <c:v>15702</c:v>
                </c:pt>
                <c:pt idx="205">
                  <c:v>15719</c:v>
                </c:pt>
                <c:pt idx="206">
                  <c:v>15743</c:v>
                </c:pt>
                <c:pt idx="207">
                  <c:v>15754</c:v>
                </c:pt>
                <c:pt idx="208">
                  <c:v>15741</c:v>
                </c:pt>
                <c:pt idx="209">
                  <c:v>15747</c:v>
                </c:pt>
                <c:pt idx="210">
                  <c:v>15748</c:v>
                </c:pt>
                <c:pt idx="211">
                  <c:v>15729</c:v>
                </c:pt>
                <c:pt idx="212">
                  <c:v>15730</c:v>
                </c:pt>
                <c:pt idx="213">
                  <c:v>15709</c:v>
                </c:pt>
                <c:pt idx="214">
                  <c:v>15722</c:v>
                </c:pt>
                <c:pt idx="215">
                  <c:v>15684</c:v>
                </c:pt>
                <c:pt idx="216">
                  <c:v>15647</c:v>
                </c:pt>
                <c:pt idx="217">
                  <c:v>15612</c:v>
                </c:pt>
                <c:pt idx="218">
                  <c:v>15584</c:v>
                </c:pt>
                <c:pt idx="219">
                  <c:v>15529</c:v>
                </c:pt>
                <c:pt idx="220">
                  <c:v>15500</c:v>
                </c:pt>
                <c:pt idx="221">
                  <c:v>15580</c:v>
                </c:pt>
                <c:pt idx="222">
                  <c:v>15512</c:v>
                </c:pt>
                <c:pt idx="223">
                  <c:v>15454</c:v>
                </c:pt>
                <c:pt idx="224">
                  <c:v>15362</c:v>
                </c:pt>
                <c:pt idx="225">
                  <c:v>15303</c:v>
                </c:pt>
                <c:pt idx="226">
                  <c:v>15228</c:v>
                </c:pt>
                <c:pt idx="227">
                  <c:v>15161</c:v>
                </c:pt>
                <c:pt idx="228">
                  <c:v>15061</c:v>
                </c:pt>
                <c:pt idx="229">
                  <c:v>14942</c:v>
                </c:pt>
                <c:pt idx="230">
                  <c:v>14801</c:v>
                </c:pt>
                <c:pt idx="231">
                  <c:v>14661</c:v>
                </c:pt>
                <c:pt idx="232">
                  <c:v>14504</c:v>
                </c:pt>
                <c:pt idx="233">
                  <c:v>14297</c:v>
                </c:pt>
                <c:pt idx="234">
                  <c:v>14085</c:v>
                </c:pt>
                <c:pt idx="235">
                  <c:v>13831</c:v>
                </c:pt>
                <c:pt idx="236">
                  <c:v>13567</c:v>
                </c:pt>
                <c:pt idx="237">
                  <c:v>13230</c:v>
                </c:pt>
                <c:pt idx="238">
                  <c:v>12816</c:v>
                </c:pt>
                <c:pt idx="239">
                  <c:v>12392</c:v>
                </c:pt>
                <c:pt idx="240">
                  <c:v>11884</c:v>
                </c:pt>
                <c:pt idx="241">
                  <c:v>11340</c:v>
                </c:pt>
                <c:pt idx="242">
                  <c:v>10781</c:v>
                </c:pt>
                <c:pt idx="243">
                  <c:v>10244</c:v>
                </c:pt>
                <c:pt idx="244">
                  <c:v>9854</c:v>
                </c:pt>
                <c:pt idx="245">
                  <c:v>9529</c:v>
                </c:pt>
                <c:pt idx="246">
                  <c:v>9325</c:v>
                </c:pt>
                <c:pt idx="247">
                  <c:v>9145</c:v>
                </c:pt>
                <c:pt idx="248">
                  <c:v>8970</c:v>
                </c:pt>
                <c:pt idx="249">
                  <c:v>8864</c:v>
                </c:pt>
                <c:pt idx="250">
                  <c:v>8789</c:v>
                </c:pt>
                <c:pt idx="251">
                  <c:v>8776</c:v>
                </c:pt>
                <c:pt idx="252">
                  <c:v>8706</c:v>
                </c:pt>
                <c:pt idx="253">
                  <c:v>8695</c:v>
                </c:pt>
                <c:pt idx="254">
                  <c:v>8621</c:v>
                </c:pt>
                <c:pt idx="255">
                  <c:v>8737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56608"/>
        <c:axId val="67922944"/>
      </c:lineChart>
      <c:catAx>
        <c:axId val="52356608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Gray Level</a:t>
                </a:r>
              </a:p>
            </c:rich>
          </c:tx>
          <c:layout/>
          <c:overlay val="0"/>
        </c:title>
        <c:numFmt formatCode="0_ " sourceLinked="1"/>
        <c:majorTickMark val="out"/>
        <c:minorTickMark val="none"/>
        <c:tickLblPos val="nextTo"/>
        <c:crossAx val="67922944"/>
        <c:crosses val="autoZero"/>
        <c:auto val="1"/>
        <c:lblAlgn val="ctr"/>
        <c:lblOffset val="100"/>
        <c:noMultiLvlLbl val="0"/>
      </c:catAx>
      <c:valAx>
        <c:axId val="67922944"/>
        <c:scaling>
          <c:orientation val="minMax"/>
        </c:scaling>
        <c:delete val="0"/>
        <c:axPos val="r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/>
                  <a:t>CCT(k)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2356608"/>
        <c:crosses val="autoZero"/>
        <c:crossBetween val="between"/>
      </c:valAx>
    </c:plotArea>
    <c:plotVisOnly val="1"/>
    <c:dispBlanksAs val="gap"/>
    <c:showDLblsOverMax val="0"/>
  </c:chart>
  <c:externalData r:id="rId2">
    <c:autoUpdate val="1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F9B66E5-4585-40C5-A33C-8856FD565C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4173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78616D0D-4463-4B81-A526-245289676703}" type="slidenum">
              <a:rPr lang="en-US" altLang="zh-TW" smtClean="0">
                <a:ea typeface="新細明體" charset="-120"/>
              </a:rPr>
              <a:pPr eaLnBrk="1" hangingPunct="1"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C6EB2912-E750-4BBC-A7A0-147AB9608875}" type="slidenum">
              <a:rPr lang="en-US" altLang="zh-TW" smtClean="0">
                <a:ea typeface="新細明體" charset="-120"/>
              </a:rPr>
              <a:pPr eaLnBrk="1" hangingPunct="1"/>
              <a:t>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b="1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3538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5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6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756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37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84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4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999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42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33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608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963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760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22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679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922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851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980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977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735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1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7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047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191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8512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261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0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6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3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1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2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F36834F5-D5B2-485A-993D-E549616ECB4F}" type="slidenum">
              <a:rPr lang="en-US" altLang="zh-TW" sz="100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b="1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92" r:id="rId1"/>
    <p:sldLayoutId id="2147486759" r:id="rId2"/>
    <p:sldLayoutId id="2147486760" r:id="rId3"/>
    <p:sldLayoutId id="2147486761" r:id="rId4"/>
    <p:sldLayoutId id="2147486762" r:id="rId5"/>
    <p:sldLayoutId id="2147486763" r:id="rId6"/>
    <p:sldLayoutId id="2147486764" r:id="rId7"/>
    <p:sldLayoutId id="2147486765" r:id="rId8"/>
    <p:sldLayoutId id="2147486766" r:id="rId9"/>
    <p:sldLayoutId id="2147486767" r:id="rId10"/>
    <p:sldLayoutId id="2147486768" r:id="rId11"/>
    <p:sldLayoutId id="214748676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b="1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70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b="1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5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b="1" dirty="0" err="1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skyforce</a:t>
            </a:r>
            <a:r>
              <a:rPr kumimoji="0" lang="en-US" altLang="zh-TW" sz="1600" b="1" dirty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b="1" dirty="0" smtClean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2010/08/05</a:t>
            </a:r>
            <a:endParaRPr lang="en-US" altLang="zh-TW" sz="1600" b="1" dirty="0">
              <a:solidFill>
                <a:srgbClr xmlns:mc="http://schemas.openxmlformats.org/markup-compatibility/2006" xmlns:a14="http://schemas.microsoft.com/office/drawing/2010/main" val="292929" mc:Ignorable=""/>
              </a:solidFill>
              <a:ea typeface="文鼎粗黑" pitchFamily="49" charset="-12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b="1" smtClean="0">
                <a:ea typeface="文鼎粗黑" pitchFamily="49" charset="-120"/>
              </a:rPr>
              <a:t>Color </a:t>
            </a:r>
            <a:r>
              <a:rPr kumimoji="0" lang="en-US" altLang="zh-TW" sz="2800" b="1" dirty="0" smtClean="0">
                <a:ea typeface="文鼎粗黑" pitchFamily="49" charset="-120"/>
              </a:rPr>
              <a:t>Engine SOP</a:t>
            </a:r>
            <a:endParaRPr kumimoji="0" lang="en-US" altLang="zh-TW" sz="2800" b="1" dirty="0">
              <a:ea typeface="文鼎粗黑" pitchFamily="49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CCT?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為何要做</a:t>
            </a:r>
            <a:r>
              <a:rPr lang="en-US" altLang="zh-TW" dirty="0" smtClean="0"/>
              <a:t>CCT?</a:t>
            </a:r>
          </a:p>
          <a:p>
            <a:pPr lvl="1"/>
            <a:r>
              <a:rPr lang="zh-TW" altLang="en-US" dirty="0"/>
              <a:t>面</a:t>
            </a:r>
            <a:r>
              <a:rPr lang="zh-TW" altLang="en-US" dirty="0" smtClean="0"/>
              <a:t>板原始色溫即非穩定不</a:t>
            </a:r>
            <a:r>
              <a:rPr lang="zh-TW" altLang="en-US" dirty="0" smtClean="0"/>
              <a:t>變</a:t>
            </a:r>
            <a:endParaRPr lang="en-US" altLang="zh-TW" b="1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色溫變化的原</a:t>
            </a:r>
            <a:r>
              <a:rPr lang="zh-TW" altLang="en-US" dirty="0" smtClean="0"/>
              <a:t>因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/>
              <a:t>、</a:t>
            </a:r>
            <a:r>
              <a:rPr lang="en-US" altLang="zh-TW" dirty="0" smtClean="0"/>
              <a:t>G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B</a:t>
            </a:r>
            <a:r>
              <a:rPr lang="zh-TW" altLang="en-US" dirty="0" smtClean="0"/>
              <a:t>不同灰階下光譜穿透率不一致</a:t>
            </a:r>
            <a:endParaRPr lang="en-US" altLang="zh-TW" dirty="0" smtClean="0"/>
          </a:p>
          <a:p>
            <a:pPr lvl="2"/>
            <a:r>
              <a:rPr lang="en-US" altLang="zh-TW" dirty="0"/>
              <a:t>Transmission Characteristic</a:t>
            </a:r>
          </a:p>
          <a:p>
            <a:pPr lvl="3"/>
            <a:r>
              <a:rPr lang="zh-TW" altLang="en-US" dirty="0" smtClean="0"/>
              <a:t>穿</a:t>
            </a:r>
            <a:r>
              <a:rPr lang="zh-TW" altLang="en-US" dirty="0"/>
              <a:t>透率與波長具相關性，同樣電壓下不同波長穿透率皆不</a:t>
            </a:r>
            <a:r>
              <a:rPr lang="zh-TW" altLang="en-US" dirty="0" smtClean="0"/>
              <a:t>同</a:t>
            </a:r>
            <a:endParaRPr lang="en-US" altLang="zh-TW" dirty="0" smtClean="0"/>
          </a:p>
          <a:p>
            <a:pPr lvl="3"/>
            <a:r>
              <a:rPr lang="en-US" altLang="zh-TW" dirty="0"/>
              <a:t>LC Transmission formula</a:t>
            </a:r>
          </a:p>
          <a:p>
            <a:pPr lvl="4"/>
            <a:r>
              <a:rPr lang="en-US" altLang="zh-TW" dirty="0" smtClean="0"/>
              <a:t>u</a:t>
            </a:r>
            <a:r>
              <a:rPr lang="en-US" altLang="zh-TW" dirty="0"/>
              <a:t>: </a:t>
            </a:r>
            <a:r>
              <a:rPr lang="zh-TW" altLang="en-US" dirty="0"/>
              <a:t>相位差</a:t>
            </a:r>
            <a:endParaRPr lang="en-US" altLang="zh-TW" dirty="0"/>
          </a:p>
          <a:p>
            <a:pPr lvl="4"/>
            <a:r>
              <a:rPr lang="el-GR" altLang="zh-TW" dirty="0"/>
              <a:t>Δ</a:t>
            </a:r>
            <a:r>
              <a:rPr lang="en-US" altLang="zh-TW" dirty="0"/>
              <a:t>n: </a:t>
            </a:r>
            <a:r>
              <a:rPr lang="zh-TW" altLang="en-US" dirty="0"/>
              <a:t>光程差</a:t>
            </a:r>
            <a:r>
              <a:rPr lang="en-US" altLang="zh-TW" dirty="0"/>
              <a:t>, </a:t>
            </a:r>
            <a:r>
              <a:rPr lang="zh-TW" altLang="en-US" dirty="0"/>
              <a:t>隨液晶旋轉角度而改變</a:t>
            </a:r>
            <a:endParaRPr lang="en-US" altLang="zh-TW" dirty="0"/>
          </a:p>
          <a:p>
            <a:pPr lvl="4"/>
            <a:r>
              <a:rPr lang="en-US" altLang="zh-TW" dirty="0"/>
              <a:t>d: cell gap (distance of ITO)</a:t>
            </a:r>
          </a:p>
          <a:p>
            <a:pPr lvl="4"/>
            <a:r>
              <a:rPr lang="el-GR" altLang="zh-TW" dirty="0"/>
              <a:t>λ</a:t>
            </a:r>
            <a:r>
              <a:rPr lang="en-US" altLang="zh-TW" dirty="0"/>
              <a:t>: wavelength</a:t>
            </a:r>
          </a:p>
          <a:p>
            <a:pPr lvl="4"/>
            <a:r>
              <a:rPr lang="en-US" altLang="zh-TW" dirty="0"/>
              <a:t>T: </a:t>
            </a:r>
            <a:r>
              <a:rPr lang="zh-TW" altLang="en-US" dirty="0"/>
              <a:t>穿透率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33683"/>
              </p:ext>
            </p:extLst>
          </p:nvPr>
        </p:nvGraphicFramePr>
        <p:xfrm>
          <a:off x="4695528" y="1979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50872"/>
              </p:ext>
            </p:extLst>
          </p:nvPr>
        </p:nvGraphicFramePr>
        <p:xfrm>
          <a:off x="4860032" y="3356992"/>
          <a:ext cx="12239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816100" imgH="1054100" progId="Equation.3">
                  <p:embed/>
                </p:oleObj>
              </mc:Choice>
              <mc:Fallback>
                <p:oleObj name="Equation" r:id="rId4" imgW="1816100" imgH="10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356992"/>
                        <a:ext cx="12239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 mc:Ignorable="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58445"/>
              </p:ext>
            </p:extLst>
          </p:nvPr>
        </p:nvGraphicFramePr>
        <p:xfrm>
          <a:off x="6471344" y="3153792"/>
          <a:ext cx="23495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方程式" r:id="rId6" imgW="4673600" imgH="1638300" progId="Equation.3">
                  <p:embed/>
                </p:oleObj>
              </mc:Choice>
              <mc:Fallback>
                <p:oleObj name="方程式" r:id="rId6" imgW="4673600" imgH="163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344" y="3153792"/>
                        <a:ext cx="23495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 mc:Ignorable="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67744" y="3717032"/>
            <a:ext cx="1080120" cy="216024"/>
          </a:xfrm>
          <a:prstGeom prst="round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436096" y="3717032"/>
            <a:ext cx="540060" cy="360040"/>
          </a:xfrm>
          <a:prstGeom prst="round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108450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1021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09621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860032" y="4068291"/>
            <a:ext cx="4391783" cy="2673078"/>
            <a:chOff x="4860032" y="3780044"/>
            <a:chExt cx="4237887" cy="2836656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725"/>
              <a:ext cx="4133850" cy="246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5680770" y="4238625"/>
              <a:ext cx="10810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xmlns:mc="http://schemas.openxmlformats.org/markup-compatibility/2006" xmlns:a14="http://schemas.microsoft.com/office/drawing/2010/main" val="0070C0" mc:Ignorable=""/>
                  </a:solidFill>
                </a:rPr>
                <a:t>CIE Z</a:t>
              </a:r>
              <a:endParaRPr lang="zh-TW" altLang="en-US" sz="140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endParaRP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5695057" y="5534025"/>
              <a:ext cx="1079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</a:rPr>
                <a:t>CIE X</a:t>
              </a:r>
              <a:r>
                <a:rPr lang="en-US" altLang="zh-TW" sz="1400" baseline="-25000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</a:rPr>
                <a:t>1</a:t>
              </a:r>
              <a:endParaRPr lang="zh-TW" altLang="en-US" sz="1400" baseline="-250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endParaRP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7265095" y="4872038"/>
              <a:ext cx="10810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</a:rPr>
                <a:t>CIE X</a:t>
              </a:r>
              <a:r>
                <a:rPr lang="en-US" altLang="zh-TW" sz="1400" baseline="-25000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</a:rPr>
                <a:t>2</a:t>
              </a:r>
              <a:endParaRPr lang="zh-TW" altLang="en-US" sz="1400" baseline="-2500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37894" y="4076700"/>
              <a:ext cx="989770" cy="2447925"/>
            </a:xfrm>
            <a:prstGeom prst="roundRect">
              <a:avLst/>
            </a:prstGeom>
            <a:noFill/>
            <a:ln>
              <a:solidFill>
                <a:srgbClr xmlns:mc="http://schemas.openxmlformats.org/markup-compatibility/2006" xmlns:a14="http://schemas.microsoft.com/office/drawing/2010/main" val="0070C0" mc:Ignorable="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0"/>
            </a:p>
          </p:txBody>
        </p:sp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5537895" y="3789363"/>
              <a:ext cx="15843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zh-TW" altLang="en-US" sz="1400" dirty="0">
                  <a:solidFill>
                    <a:srgbClr xmlns:mc="http://schemas.openxmlformats.org/markup-compatibility/2006" xmlns:a14="http://schemas.microsoft.com/office/drawing/2010/main" val="0070C0" mc:Ignorable=""/>
                  </a:solidFill>
                </a:rPr>
                <a:t>短波長區域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527664" y="4065076"/>
              <a:ext cx="989770" cy="2447925"/>
            </a:xfrm>
            <a:prstGeom prst="roundRect">
              <a:avLst/>
            </a:prstGeom>
            <a:noFill/>
            <a:ln>
              <a:solidFill>
                <a:srgbClr xmlns:mc="http://schemas.openxmlformats.org/markup-compatibility/2006" xmlns:a14="http://schemas.microsoft.com/office/drawing/2010/main" val="00B050" mc:Ignorable="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0"/>
            </a:p>
          </p:txBody>
        </p:sp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6472932" y="3789362"/>
              <a:ext cx="1584325" cy="326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zh-TW" altLang="en-US" sz="1400" dirty="0">
                  <a:solidFill>
                    <a:srgbClr xmlns:mc="http://schemas.openxmlformats.org/markup-compatibility/2006" xmlns:a14="http://schemas.microsoft.com/office/drawing/2010/main" val="00B050" mc:Ignorable=""/>
                  </a:solidFill>
                </a:rPr>
                <a:t>中</a:t>
              </a:r>
              <a:r>
                <a:rPr lang="zh-TW" altLang="en-US" sz="1400" dirty="0" smtClean="0">
                  <a:solidFill>
                    <a:srgbClr xmlns:mc="http://schemas.openxmlformats.org/markup-compatibility/2006" xmlns:a14="http://schemas.microsoft.com/office/drawing/2010/main" val="00B050" mc:Ignorable=""/>
                  </a:solidFill>
                </a:rPr>
                <a:t>波</a:t>
              </a:r>
              <a:r>
                <a:rPr lang="zh-TW" altLang="en-US" sz="1400" dirty="0">
                  <a:solidFill>
                    <a:srgbClr xmlns:mc="http://schemas.openxmlformats.org/markup-compatibility/2006" xmlns:a14="http://schemas.microsoft.com/office/drawing/2010/main" val="00B050" mc:Ignorable=""/>
                  </a:solidFill>
                </a:rPr>
                <a:t>長區域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17434" y="4065056"/>
              <a:ext cx="989770" cy="2447925"/>
            </a:xfrm>
            <a:prstGeom prst="roundRect">
              <a:avLst/>
            </a:prstGeom>
            <a:noFill/>
            <a:ln>
              <a:solidFill>
                <a:srgbClr xmlns:mc="http://schemas.openxmlformats.org/markup-compatibility/2006" xmlns:a14="http://schemas.microsoft.com/office/drawing/2010/main" val="FF0000" mc:Ignorable="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b="0"/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7513594" y="3780044"/>
              <a:ext cx="1584325" cy="326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zh-TW" altLang="en-US" sz="1400" dirty="0" smtClean="0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</a:rPr>
                <a:t>長波</a:t>
              </a:r>
              <a:r>
                <a:rPr lang="zh-TW" altLang="en-US" sz="1400" dirty="0">
                  <a:solidFill>
                    <a:srgbClr xmlns:mc="http://schemas.openxmlformats.org/markup-compatibility/2006" xmlns:a14="http://schemas.microsoft.com/office/drawing/2010/main" val="FF0000" mc:Ignorable=""/>
                  </a:solidFill>
                </a:rPr>
                <a:t>長區域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10143" y="4430091"/>
            <a:ext cx="2195736" cy="430887"/>
          </a:xfrm>
          <a:prstGeom prst="rect">
            <a:avLst/>
          </a:prstGeom>
          <a:noFill/>
          <a:ln w="1905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若波長與電壓無關，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1100" dirty="0" err="1" smtClean="0"/>
              <a:t>Nomalized</a:t>
            </a:r>
            <a:r>
              <a:rPr lang="zh-TW" altLang="en-US" sz="1100" dirty="0" smtClean="0"/>
              <a:t>的</a:t>
            </a:r>
            <a:r>
              <a:rPr lang="en-US" altLang="zh-TW" sz="1100" dirty="0" smtClean="0"/>
              <a:t>X</a:t>
            </a:r>
            <a:r>
              <a:rPr lang="zh-TW" altLang="en-US" sz="1100" dirty="0" smtClean="0"/>
              <a:t>、</a:t>
            </a:r>
            <a:r>
              <a:rPr lang="en-US" altLang="zh-TW" sz="1100" dirty="0" smtClean="0"/>
              <a:t>Y</a:t>
            </a:r>
            <a:r>
              <a:rPr lang="zh-TW" altLang="en-US" sz="1100" dirty="0" smtClean="0"/>
              <a:t>、</a:t>
            </a:r>
            <a:r>
              <a:rPr lang="en-US" altLang="zh-TW" sz="1100" dirty="0" smtClean="0"/>
              <a:t>Z</a:t>
            </a:r>
            <a:r>
              <a:rPr lang="zh-TW" altLang="en-US" sz="1100" dirty="0" smtClean="0"/>
              <a:t>應會重疊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563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smtClean="0"/>
              <a:t>CCTv3 Improvement</a:t>
            </a:r>
            <a:endParaRPr lang="zh-TW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Analyzer Mode Technique</a:t>
            </a:r>
          </a:p>
          <a:p>
            <a:pPr marL="800100" lvl="1" indent="-342900">
              <a:buFontTx/>
              <a:buAutoNum type="arabicPeriod"/>
            </a:pPr>
            <a:r>
              <a:rPr lang="zh-TW" altLang="en-US" smtClean="0"/>
              <a:t>計算</a:t>
            </a:r>
            <a:r>
              <a:rPr lang="en-US" altLang="zh-TW" smtClean="0"/>
              <a:t>primary color weight w</a:t>
            </a:r>
            <a:r>
              <a:rPr lang="en-US" altLang="zh-TW" baseline="-25000" smtClean="0"/>
              <a:t>r </a:t>
            </a:r>
            <a:r>
              <a:rPr lang="en-US" altLang="zh-TW" smtClean="0"/>
              <a:t>w</a:t>
            </a:r>
            <a:r>
              <a:rPr lang="en-US" altLang="zh-TW" baseline="-25000" smtClean="0"/>
              <a:t>g </a:t>
            </a:r>
            <a:r>
              <a:rPr lang="en-US" altLang="zh-TW" smtClean="0"/>
              <a:t>w</a:t>
            </a:r>
            <a:r>
              <a:rPr lang="en-US" altLang="zh-TW" baseline="-25000" smtClean="0"/>
              <a:t>b</a:t>
            </a:r>
          </a:p>
          <a:p>
            <a:pPr lvl="2"/>
            <a:r>
              <a:rPr lang="en-US" altLang="zh-TW" smtClean="0"/>
              <a:t>X</a:t>
            </a:r>
            <a:r>
              <a:rPr lang="en-US" altLang="zh-TW" baseline="-25000" smtClean="0"/>
              <a:t>r</a:t>
            </a:r>
            <a:r>
              <a:rPr lang="en-US" altLang="zh-TW" smtClean="0"/>
              <a:t>Y</a:t>
            </a:r>
            <a:r>
              <a:rPr lang="en-US" altLang="zh-TW" baseline="-25000" smtClean="0"/>
              <a:t>r</a:t>
            </a:r>
            <a:r>
              <a:rPr lang="en-US" altLang="zh-TW" smtClean="0"/>
              <a:t>Z</a:t>
            </a:r>
            <a:r>
              <a:rPr lang="en-US" altLang="zh-TW" baseline="-25000" smtClean="0"/>
              <a:t>r</a:t>
            </a:r>
            <a:r>
              <a:rPr lang="zh-TW" altLang="en-US" smtClean="0"/>
              <a:t>、</a:t>
            </a:r>
            <a:r>
              <a:rPr lang="en-US" altLang="zh-TW" smtClean="0"/>
              <a:t>X</a:t>
            </a:r>
            <a:r>
              <a:rPr lang="en-US" altLang="zh-TW" baseline="-25000" smtClean="0"/>
              <a:t>g</a:t>
            </a:r>
            <a:r>
              <a:rPr lang="en-US" altLang="zh-TW" smtClean="0"/>
              <a:t>Y</a:t>
            </a:r>
            <a:r>
              <a:rPr lang="en-US" altLang="zh-TW" baseline="-25000" smtClean="0"/>
              <a:t>g</a:t>
            </a:r>
            <a:r>
              <a:rPr lang="en-US" altLang="zh-TW" smtClean="0"/>
              <a:t>Z</a:t>
            </a:r>
            <a:r>
              <a:rPr lang="en-US" altLang="zh-TW" baseline="-25000" smtClean="0"/>
              <a:t>g</a:t>
            </a:r>
            <a:r>
              <a:rPr lang="zh-TW" altLang="en-US" smtClean="0"/>
              <a:t>、</a:t>
            </a:r>
            <a:r>
              <a:rPr lang="en-US" altLang="zh-TW" smtClean="0"/>
              <a:t>X</a:t>
            </a:r>
            <a:r>
              <a:rPr lang="en-US" altLang="zh-TW" baseline="-25000" smtClean="0"/>
              <a:t>b</a:t>
            </a:r>
            <a:r>
              <a:rPr lang="en-US" altLang="zh-TW" smtClean="0"/>
              <a:t>Y</a:t>
            </a:r>
            <a:r>
              <a:rPr lang="en-US" altLang="zh-TW" baseline="-25000" smtClean="0"/>
              <a:t>b</a:t>
            </a:r>
            <a:r>
              <a:rPr lang="en-US" altLang="zh-TW" smtClean="0"/>
              <a:t>Z</a:t>
            </a:r>
            <a:r>
              <a:rPr lang="en-US" altLang="zh-TW" baseline="-25000" smtClean="0"/>
              <a:t>b</a:t>
            </a:r>
          </a:p>
          <a:p>
            <a:pPr lvl="3"/>
            <a:r>
              <a:rPr lang="en-US" altLang="zh-TW" smtClean="0"/>
              <a:t>the outputs when measuring target primary R will be Xr, Yr, Zr</a:t>
            </a:r>
          </a:p>
          <a:p>
            <a:pPr lvl="3"/>
            <a:r>
              <a:rPr lang="en-US" altLang="zh-TW" smtClean="0"/>
              <a:t>the outputs when measuring target primary G will be Xg, Yg, Zg</a:t>
            </a:r>
          </a:p>
          <a:p>
            <a:pPr lvl="3"/>
            <a:r>
              <a:rPr lang="en-US" altLang="zh-TW" smtClean="0"/>
              <a:t>the outputs when measuring target primary B will be Xb, Yb, Zb</a:t>
            </a:r>
          </a:p>
          <a:p>
            <a:pPr lvl="2"/>
            <a:r>
              <a:rPr lang="en-US" altLang="zh-TW" smtClean="0"/>
              <a:t>XYZ</a:t>
            </a:r>
            <a:r>
              <a:rPr lang="en-US" altLang="zh-TW" baseline="-25000" smtClean="0"/>
              <a:t>mea</a:t>
            </a:r>
          </a:p>
          <a:p>
            <a:pPr lvl="3"/>
            <a:r>
              <a:rPr lang="en-US" altLang="zh-TW" smtClean="0"/>
              <a:t>respective x, y, z sensor outputs of measure color </a:t>
            </a:r>
          </a:p>
          <a:p>
            <a:pPr lvl="2"/>
            <a:r>
              <a:rPr lang="en-US" altLang="zh-TW" smtClean="0"/>
              <a:t>w</a:t>
            </a:r>
            <a:r>
              <a:rPr lang="en-US" altLang="zh-TW" baseline="-25000" smtClean="0"/>
              <a:t>r</a:t>
            </a:r>
            <a:r>
              <a:rPr lang="en-US" altLang="zh-TW" smtClean="0"/>
              <a:t>,w</a:t>
            </a:r>
            <a:r>
              <a:rPr lang="en-US" altLang="zh-TW" baseline="-25000" smtClean="0"/>
              <a:t>g</a:t>
            </a:r>
            <a:r>
              <a:rPr lang="en-US" altLang="zh-TW" smtClean="0"/>
              <a:t>,w</a:t>
            </a:r>
            <a:r>
              <a:rPr lang="en-US" altLang="zh-TW" baseline="-25000" smtClean="0"/>
              <a:t>b</a:t>
            </a:r>
            <a:endParaRPr lang="en-US" altLang="zh-TW" smtClean="0"/>
          </a:p>
          <a:p>
            <a:pPr lvl="3"/>
            <a:r>
              <a:rPr lang="en-US" altLang="zh-TW" smtClean="0"/>
              <a:t>respective </a:t>
            </a:r>
            <a:r>
              <a:rPr lang="en-US" altLang="zh-TW" b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emission weighting</a:t>
            </a:r>
            <a:r>
              <a:rPr lang="en-US" altLang="zh-TW" smtClean="0"/>
              <a:t> for primary color R, G, B </a:t>
            </a:r>
          </a:p>
          <a:p>
            <a:pPr marL="800100" lvl="1" indent="-342900"/>
            <a:endParaRPr lang="zh-TW" altLang="en-US" smtClean="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4055607"/>
            <a:ext cx="6399316" cy="1054648"/>
          </a:xfrm>
          <a:prstGeom prst="rect">
            <a:avLst/>
          </a:prstGeom>
          <a:blipFill rotWithShape="1">
            <a:blip r:embed="rId2"/>
            <a:stretch>
              <a:fillRect r="-762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7136" y="5567775"/>
            <a:ext cx="3370090" cy="1029577"/>
          </a:xfrm>
          <a:prstGeom prst="rect">
            <a:avLst/>
          </a:prstGeom>
          <a:blipFill rotWithShape="1">
            <a:blip r:embed="rId3"/>
            <a:stretch>
              <a:fillRect r="-2174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2406650" y="3840163"/>
            <a:ext cx="4681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lvl="2" eaLnBrk="1" hangingPunct="1"/>
            <a:r>
              <a:rPr lang="en-US" altLang="zh-TW" sz="1400"/>
              <a:t>Primary Color</a:t>
            </a:r>
            <a:r>
              <a:rPr lang="zh-TW" altLang="en-US" sz="1400"/>
              <a:t>以</a:t>
            </a:r>
            <a:r>
              <a:rPr lang="en-US" altLang="zh-TW" sz="1400"/>
              <a:t>w</a:t>
            </a:r>
            <a:r>
              <a:rPr lang="en-US" altLang="zh-TW" sz="1400" baseline="-25000"/>
              <a:t>r</a:t>
            </a:r>
            <a:r>
              <a:rPr lang="en-US" altLang="zh-TW" sz="1400"/>
              <a:t>,w</a:t>
            </a:r>
            <a:r>
              <a:rPr lang="en-US" altLang="zh-TW" sz="1400" baseline="-25000"/>
              <a:t>g</a:t>
            </a:r>
            <a:r>
              <a:rPr lang="en-US" altLang="zh-TW" sz="1400"/>
              <a:t>,w</a:t>
            </a:r>
            <a:r>
              <a:rPr lang="en-US" altLang="zh-TW" sz="1400" baseline="-25000"/>
              <a:t>b</a:t>
            </a:r>
            <a:r>
              <a:rPr lang="en-US" altLang="zh-TW" sz="1400"/>
              <a:t> weighting</a:t>
            </a:r>
            <a:r>
              <a:rPr lang="zh-TW" altLang="en-US" sz="1400"/>
              <a:t>組成</a:t>
            </a:r>
            <a:r>
              <a:rPr lang="en-US" altLang="zh-TW" sz="1400"/>
              <a:t>XYZ </a:t>
            </a:r>
            <a:r>
              <a:rPr lang="en-US" altLang="zh-TW" sz="1400" baseline="-25000"/>
              <a:t>mea</a:t>
            </a:r>
            <a:endParaRPr lang="zh-TW" altLang="en-US" sz="1400" baseline="-25000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2987675" y="5332413"/>
            <a:ext cx="3905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zh-TW" altLang="en-US" sz="1400"/>
              <a:t>由</a:t>
            </a:r>
            <a:r>
              <a:rPr lang="en-US" altLang="zh-TW" sz="1400"/>
              <a:t>XYZ </a:t>
            </a:r>
            <a:r>
              <a:rPr lang="en-US" altLang="zh-TW" sz="1400" baseline="-25000"/>
              <a:t>mea</a:t>
            </a:r>
            <a:r>
              <a:rPr lang="zh-TW" altLang="en-US" sz="1400"/>
              <a:t>推算</a:t>
            </a:r>
            <a:r>
              <a:rPr lang="en-US" altLang="zh-TW" sz="1400"/>
              <a:t>w</a:t>
            </a:r>
            <a:r>
              <a:rPr lang="en-US" altLang="zh-TW" sz="1400" baseline="-25000"/>
              <a:t>r</a:t>
            </a:r>
            <a:r>
              <a:rPr lang="en-US" altLang="zh-TW" sz="1400"/>
              <a:t>,w</a:t>
            </a:r>
            <a:r>
              <a:rPr lang="en-US" altLang="zh-TW" sz="1400" baseline="-25000"/>
              <a:t>g</a:t>
            </a:r>
            <a:r>
              <a:rPr lang="en-US" altLang="zh-TW" sz="1400"/>
              <a:t>,w</a:t>
            </a:r>
            <a:r>
              <a:rPr lang="en-US" altLang="zh-TW" sz="1400" baseline="-25000"/>
              <a:t>b</a:t>
            </a:r>
            <a:r>
              <a:rPr lang="en-US" altLang="zh-TW" sz="1400"/>
              <a:t> weighting</a:t>
            </a:r>
            <a:r>
              <a:rPr lang="zh-TW" altLang="en-US" sz="1400"/>
              <a:t>值</a:t>
            </a:r>
            <a:endParaRPr lang="zh-TW" altLang="en-US" sz="1400" baseline="-25000"/>
          </a:p>
        </p:txBody>
      </p:sp>
    </p:spTree>
    <p:extLst>
      <p:ext uri="{BB962C8B-B14F-4D97-AF65-F5344CB8AC3E}">
        <p14:creationId xmlns:p14="http://schemas.microsoft.com/office/powerpoint/2010/main" val="339786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smtClean="0"/>
              <a:t>CCTv3 Improvement</a:t>
            </a:r>
            <a:endParaRPr lang="zh-TW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Analyzer Mode Technique</a:t>
            </a:r>
          </a:p>
          <a:p>
            <a:pPr marL="800100" lvl="1" indent="-342900">
              <a:buFontTx/>
              <a:buAutoNum type="arabicPeriod" startAt="2"/>
            </a:pPr>
            <a:r>
              <a:rPr lang="zh-TW" altLang="en-US" smtClean="0"/>
              <a:t>計算</a:t>
            </a:r>
            <a:r>
              <a:rPr lang="en-US" altLang="zh-TW" smtClean="0"/>
              <a:t>target white intensity k</a:t>
            </a:r>
            <a:r>
              <a:rPr lang="en-US" altLang="zh-TW" baseline="-25000" smtClean="0"/>
              <a:t>r</a:t>
            </a:r>
            <a:r>
              <a:rPr lang="en-US" altLang="zh-TW" smtClean="0"/>
              <a:t> k</a:t>
            </a:r>
            <a:r>
              <a:rPr lang="en-US" altLang="zh-TW" baseline="-25000" smtClean="0"/>
              <a:t>g</a:t>
            </a:r>
            <a:r>
              <a:rPr lang="en-US" altLang="zh-TW" smtClean="0"/>
              <a:t> k</a:t>
            </a:r>
            <a:r>
              <a:rPr lang="en-US" altLang="zh-TW" baseline="-25000" smtClean="0"/>
              <a:t>b</a:t>
            </a:r>
            <a:endParaRPr lang="zh-TW" altLang="en-US" baseline="-25000" smtClean="0"/>
          </a:p>
          <a:p>
            <a:pPr lvl="2"/>
            <a:r>
              <a:rPr lang="en-US" altLang="zh-TW" smtClean="0"/>
              <a:t>X</a:t>
            </a:r>
            <a:r>
              <a:rPr lang="en-US" altLang="zh-TW" baseline="-25000" smtClean="0"/>
              <a:t>r</a:t>
            </a:r>
            <a:r>
              <a:rPr lang="en-US" altLang="zh-TW" smtClean="0"/>
              <a:t>Y</a:t>
            </a:r>
            <a:r>
              <a:rPr lang="en-US" altLang="zh-TW" baseline="-25000" smtClean="0"/>
              <a:t>r</a:t>
            </a:r>
            <a:r>
              <a:rPr lang="en-US" altLang="zh-TW" smtClean="0"/>
              <a:t>Z</a:t>
            </a:r>
            <a:r>
              <a:rPr lang="en-US" altLang="zh-TW" baseline="-25000" smtClean="0"/>
              <a:t>r</a:t>
            </a:r>
            <a:r>
              <a:rPr lang="zh-TW" altLang="en-US" smtClean="0"/>
              <a:t>、</a:t>
            </a:r>
            <a:r>
              <a:rPr lang="en-US" altLang="zh-TW" smtClean="0"/>
              <a:t>X</a:t>
            </a:r>
            <a:r>
              <a:rPr lang="en-US" altLang="zh-TW" baseline="-25000" smtClean="0"/>
              <a:t>g</a:t>
            </a:r>
            <a:r>
              <a:rPr lang="en-US" altLang="zh-TW" smtClean="0"/>
              <a:t>Y</a:t>
            </a:r>
            <a:r>
              <a:rPr lang="en-US" altLang="zh-TW" baseline="-25000" smtClean="0"/>
              <a:t>g</a:t>
            </a:r>
            <a:r>
              <a:rPr lang="en-US" altLang="zh-TW" smtClean="0"/>
              <a:t>Z</a:t>
            </a:r>
            <a:r>
              <a:rPr lang="en-US" altLang="zh-TW" baseline="-25000" smtClean="0"/>
              <a:t>g</a:t>
            </a:r>
            <a:r>
              <a:rPr lang="zh-TW" altLang="en-US" smtClean="0"/>
              <a:t>、</a:t>
            </a:r>
            <a:r>
              <a:rPr lang="en-US" altLang="zh-TW" smtClean="0"/>
              <a:t>X</a:t>
            </a:r>
            <a:r>
              <a:rPr lang="en-US" altLang="zh-TW" baseline="-25000" smtClean="0"/>
              <a:t>b</a:t>
            </a:r>
            <a:r>
              <a:rPr lang="en-US" altLang="zh-TW" smtClean="0"/>
              <a:t>Y</a:t>
            </a:r>
            <a:r>
              <a:rPr lang="en-US" altLang="zh-TW" baseline="-25000" smtClean="0"/>
              <a:t>b</a:t>
            </a:r>
            <a:r>
              <a:rPr lang="en-US" altLang="zh-TW" smtClean="0"/>
              <a:t>Z</a:t>
            </a:r>
            <a:r>
              <a:rPr lang="en-US" altLang="zh-TW" baseline="-25000" smtClean="0"/>
              <a:t>b</a:t>
            </a:r>
          </a:p>
          <a:p>
            <a:pPr lvl="3"/>
            <a:r>
              <a:rPr lang="en-US" altLang="zh-TW" smtClean="0"/>
              <a:t>the outputs when measuring target primary R will be Xr, Yr, Zr</a:t>
            </a:r>
          </a:p>
          <a:p>
            <a:pPr lvl="3"/>
            <a:r>
              <a:rPr lang="en-US" altLang="zh-TW" smtClean="0"/>
              <a:t>the outputs when measuring target primary G will be Xg, Yg, Zg</a:t>
            </a:r>
          </a:p>
          <a:p>
            <a:pPr lvl="3"/>
            <a:r>
              <a:rPr lang="en-US" altLang="zh-TW" smtClean="0"/>
              <a:t>the outputs when measuring target primary B will be Xb, Yb, Zb</a:t>
            </a:r>
          </a:p>
          <a:p>
            <a:pPr lvl="2"/>
            <a:r>
              <a:rPr lang="en-US" altLang="zh-TW" smtClean="0"/>
              <a:t>XYZ </a:t>
            </a:r>
            <a:r>
              <a:rPr lang="en-US" altLang="zh-TW" baseline="-25000" smtClean="0"/>
              <a:t>tar</a:t>
            </a:r>
          </a:p>
          <a:p>
            <a:pPr lvl="3"/>
            <a:r>
              <a:rPr lang="en-US" altLang="zh-TW" smtClean="0"/>
              <a:t>respective x, y, z sensor outputs of </a:t>
            </a:r>
            <a:r>
              <a:rPr lang="en-US" altLang="zh-TW" b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target white </a:t>
            </a:r>
            <a:r>
              <a:rPr lang="en-US" altLang="zh-TW" smtClean="0"/>
              <a:t>color </a:t>
            </a:r>
          </a:p>
          <a:p>
            <a:pPr lvl="2"/>
            <a:r>
              <a:rPr lang="en-US" altLang="zh-TW" smtClean="0"/>
              <a:t>k</a:t>
            </a:r>
            <a:r>
              <a:rPr lang="en-US" altLang="zh-TW" baseline="-25000" smtClean="0"/>
              <a:t>r</a:t>
            </a:r>
            <a:r>
              <a:rPr lang="en-US" altLang="zh-TW" smtClean="0"/>
              <a:t>,k</a:t>
            </a:r>
            <a:r>
              <a:rPr lang="en-US" altLang="zh-TW" baseline="-25000" smtClean="0"/>
              <a:t>g</a:t>
            </a:r>
            <a:r>
              <a:rPr lang="en-US" altLang="zh-TW" smtClean="0"/>
              <a:t>,k</a:t>
            </a:r>
            <a:r>
              <a:rPr lang="en-US" altLang="zh-TW" baseline="-25000" smtClean="0"/>
              <a:t>b</a:t>
            </a:r>
            <a:endParaRPr lang="en-US" altLang="zh-TW" smtClean="0"/>
          </a:p>
          <a:p>
            <a:pPr lvl="3"/>
            <a:r>
              <a:rPr lang="en-US" altLang="zh-TW" smtClean="0"/>
              <a:t>respective </a:t>
            </a:r>
            <a:r>
              <a:rPr lang="en-US" altLang="zh-TW" b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emission intensity </a:t>
            </a:r>
            <a:r>
              <a:rPr lang="en-US" altLang="zh-TW" smtClean="0"/>
              <a:t>for primary color R, G, B </a:t>
            </a:r>
          </a:p>
          <a:p>
            <a:pPr lvl="3"/>
            <a:r>
              <a:rPr lang="en-US" altLang="zh-TW" smtClean="0"/>
              <a:t>which comprise the adjustment standard </a:t>
            </a:r>
            <a:r>
              <a:rPr lang="en-US" altLang="zh-TW" b="1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target white</a:t>
            </a:r>
            <a:r>
              <a:rPr lang="en-US" altLang="zh-TW" smtClean="0"/>
              <a:t> color W will all be equal to 1 (= 100%). </a:t>
            </a:r>
          </a:p>
          <a:p>
            <a:pPr marL="800100" lvl="1" indent="-342900"/>
            <a:endParaRPr lang="zh-TW" altLang="en-US" smtClean="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87824" y="3964675"/>
            <a:ext cx="3673954" cy="1029577"/>
          </a:xfrm>
          <a:prstGeom prst="rect">
            <a:avLst/>
          </a:prstGeom>
          <a:blipFill rotWithShape="1">
            <a:blip r:embed="rId2"/>
            <a:stretch>
              <a:fillRect r="-99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51270" y="5404329"/>
            <a:ext cx="2147062" cy="976999"/>
          </a:xfrm>
          <a:prstGeom prst="rect">
            <a:avLst/>
          </a:prstGeom>
          <a:blipFill rotWithShape="1">
            <a:blip r:embed="rId3"/>
            <a:stretch>
              <a:fillRect r="-3399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3116263" y="3697288"/>
            <a:ext cx="3903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zh-TW" altLang="en-US" sz="1400"/>
              <a:t>計算</a:t>
            </a:r>
            <a:r>
              <a:rPr lang="en-US" altLang="zh-TW" sz="1400"/>
              <a:t>target white</a:t>
            </a:r>
            <a:r>
              <a:rPr lang="zh-TW" altLang="en-US" sz="1400"/>
              <a:t>的</a:t>
            </a:r>
            <a:r>
              <a:rPr lang="en-US" altLang="zh-TW" sz="1400"/>
              <a:t>w</a:t>
            </a:r>
            <a:r>
              <a:rPr lang="en-US" altLang="zh-TW" sz="1400" baseline="-25000"/>
              <a:t>r</a:t>
            </a:r>
            <a:r>
              <a:rPr lang="en-US" altLang="zh-TW" sz="1400"/>
              <a:t>,w</a:t>
            </a:r>
            <a:r>
              <a:rPr lang="en-US" altLang="zh-TW" sz="1400" baseline="-25000"/>
              <a:t>g</a:t>
            </a:r>
            <a:r>
              <a:rPr lang="en-US" altLang="zh-TW" sz="1400"/>
              <a:t>,w</a:t>
            </a:r>
            <a:r>
              <a:rPr lang="en-US" altLang="zh-TW" sz="1400" baseline="-25000"/>
              <a:t>b</a:t>
            </a:r>
            <a:r>
              <a:rPr lang="en-US" altLang="zh-TW" sz="1400"/>
              <a:t> weighting</a:t>
            </a:r>
            <a:r>
              <a:rPr lang="zh-TW" altLang="en-US" sz="1400"/>
              <a:t>值</a:t>
            </a:r>
            <a:endParaRPr lang="zh-TW" altLang="en-US" sz="1400" baseline="-25000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063875" y="5095875"/>
            <a:ext cx="4316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lvl="2" eaLnBrk="1" hangingPunct="1"/>
            <a:r>
              <a:rPr lang="en-US" altLang="zh-TW" sz="1400"/>
              <a:t>Intensity k</a:t>
            </a:r>
            <a:r>
              <a:rPr lang="en-US" altLang="zh-TW" sz="1400" baseline="-25000"/>
              <a:t>r</a:t>
            </a:r>
            <a:r>
              <a:rPr lang="en-US" altLang="zh-TW" sz="1400"/>
              <a:t>,k</a:t>
            </a:r>
            <a:r>
              <a:rPr lang="en-US" altLang="zh-TW" sz="1400" baseline="-25000"/>
              <a:t>g</a:t>
            </a:r>
            <a:r>
              <a:rPr lang="en-US" altLang="zh-TW" sz="1400"/>
              <a:t>,k</a:t>
            </a:r>
            <a:r>
              <a:rPr lang="en-US" altLang="zh-TW" sz="1400" baseline="-25000"/>
              <a:t>b</a:t>
            </a:r>
            <a:r>
              <a:rPr lang="zh-TW" altLang="en-US" sz="1400"/>
              <a:t>為相對於</a:t>
            </a:r>
            <a:r>
              <a:rPr lang="en-US" altLang="zh-TW" sz="1400"/>
              <a:t>target white</a:t>
            </a:r>
            <a:r>
              <a:rPr lang="zh-TW" altLang="en-US" sz="1400"/>
              <a:t>的</a:t>
            </a:r>
            <a:r>
              <a:rPr lang="en-US" altLang="zh-TW" sz="1400"/>
              <a:t>weighting</a:t>
            </a:r>
            <a:r>
              <a:rPr lang="zh-TW" altLang="en-US" sz="1400"/>
              <a:t>值</a:t>
            </a:r>
            <a:endParaRPr lang="zh-TW" altLang="en-US" sz="1400" baseline="-25000"/>
          </a:p>
        </p:txBody>
      </p:sp>
    </p:spTree>
    <p:extLst>
      <p:ext uri="{BB962C8B-B14F-4D97-AF65-F5344CB8AC3E}">
        <p14:creationId xmlns:p14="http://schemas.microsoft.com/office/powerpoint/2010/main" val="77757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44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預設簡報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1F497D" mc:Ignorable=""/>
    </a:dk2>
    <a:lt2>
      <a:srgbClr xmlns:mc="http://schemas.openxmlformats.org/markup-compatibility/2006" xmlns:a14="http://schemas.microsoft.com/office/drawing/2010/main" val="EEECE1" mc:Ignorable=""/>
    </a:lt2>
    <a:accent1>
      <a:srgbClr xmlns:mc="http://schemas.openxmlformats.org/markup-compatibility/2006" xmlns:a14="http://schemas.microsoft.com/office/drawing/2010/main" val="4F81BD" mc:Ignorable=""/>
    </a:accent1>
    <a:accent2>
      <a:srgbClr xmlns:mc="http://schemas.openxmlformats.org/markup-compatibility/2006" xmlns:a14="http://schemas.microsoft.com/office/drawing/2010/main" val="C0504D" mc:Ignorable=""/>
    </a:accent2>
    <a:accent3>
      <a:srgbClr xmlns:mc="http://schemas.openxmlformats.org/markup-compatibility/2006" xmlns:a14="http://schemas.microsoft.com/office/drawing/2010/main" val="9BBB59" mc:Ignorable=""/>
    </a:accent3>
    <a:accent4>
      <a:srgbClr xmlns:mc="http://schemas.openxmlformats.org/markup-compatibility/2006" xmlns:a14="http://schemas.microsoft.com/office/drawing/2010/main" val="8064A2" mc:Ignorable=""/>
    </a:accent4>
    <a:accent5>
      <a:srgbClr xmlns:mc="http://schemas.openxmlformats.org/markup-compatibility/2006" xmlns:a14="http://schemas.microsoft.com/office/drawing/2010/main" val="4BACC6" mc:Ignorable=""/>
    </a:accent5>
    <a:accent6>
      <a:srgbClr xmlns:mc="http://schemas.openxmlformats.org/markup-compatibility/2006" xmlns:a14="http://schemas.microsoft.com/office/drawing/2010/main" val="F79646" mc:Ignorable=""/>
    </a:accent6>
    <a:hlink>
      <a:srgbClr xmlns:mc="http://schemas.openxmlformats.org/markup-compatibility/2006" xmlns:a14="http://schemas.microsoft.com/office/drawing/2010/main" val="0000FF" mc:Ignorable=""/>
    </a:hlink>
    <a:folHlink>
      <a:srgbClr xmlns:mc="http://schemas.openxmlformats.org/markup-compatibility/2006" xmlns:a14="http://schemas.microsoft.com/office/drawing/2010/main" val="800080" mc:Ignorable="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16903</TotalTime>
  <Words>385</Words>
  <Application>Microsoft Office PowerPoint</Application>
  <PresentationFormat>On-screen Show (4:3)</PresentationFormat>
  <Paragraphs>60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預設簡報設計</vt:lpstr>
      <vt:lpstr>自訂設計</vt:lpstr>
      <vt:lpstr>1_自訂設計</vt:lpstr>
      <vt:lpstr>Equation</vt:lpstr>
      <vt:lpstr>方程式</vt:lpstr>
      <vt:lpstr>PowerPoint Presentation</vt:lpstr>
      <vt:lpstr>Why CCT?</vt:lpstr>
      <vt:lpstr>CCTv3 Improvement</vt:lpstr>
      <vt:lpstr>CCTv3 Improvement</vt:lpstr>
      <vt:lpstr>PowerPoint Presentation</vt:lpstr>
      <vt:lpstr>PowerPoint Presentation</vt:lpstr>
    </vt:vector>
  </TitlesOfParts>
  <Company>AU Optronics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sertekl3</cp:lastModifiedBy>
  <cp:revision>1004</cp:revision>
  <dcterms:created xsi:type="dcterms:W3CDTF">2008-10-06T10:00:22Z</dcterms:created>
  <dcterms:modified xsi:type="dcterms:W3CDTF">2010-08-23T12:21:43Z</dcterms:modified>
</cp:coreProperties>
</file>