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1" r:id="rId3"/>
  </p:sldMasterIdLst>
  <p:notesMasterIdLst>
    <p:notesMasterId r:id="rId12"/>
  </p:notesMasterIdLst>
  <p:sldIdLst>
    <p:sldId id="256" r:id="rId4"/>
    <p:sldId id="283" r:id="rId5"/>
    <p:sldId id="287" r:id="rId6"/>
    <p:sldId id="288" r:id="rId7"/>
    <p:sldId id="289" r:id="rId8"/>
    <p:sldId id="285" r:id="rId9"/>
    <p:sldId id="284" r:id="rId10"/>
    <p:sldId id="259" r:id="rId11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標楷體" pitchFamily="65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xmlns:mc="http://schemas.openxmlformats.org/markup-compatibility/2006" xmlns:a14="http://schemas.microsoft.com/office/drawing/2010/main" val="CCFFCC" mc:Ignorable=""/>
    <a:srgbClr xmlns:mc="http://schemas.openxmlformats.org/markup-compatibility/2006" xmlns:a14="http://schemas.microsoft.com/office/drawing/2010/main" val="66FF33" mc:Ignorable=""/>
    <a:srgbClr xmlns:mc="http://schemas.openxmlformats.org/markup-compatibility/2006" xmlns:a14="http://schemas.microsoft.com/office/drawing/2010/main" val="FF0000" mc:Ignorable="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73" autoAdjust="0"/>
    <p:restoredTop sz="93039" autoAdjust="0"/>
  </p:normalViewPr>
  <p:slideViewPr>
    <p:cSldViewPr>
      <p:cViewPr>
        <p:scale>
          <a:sx n="66" d="100"/>
          <a:sy n="66" d="100"/>
        </p:scale>
        <p:origin x="-706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4F68FFBA-0128-4F54-99AA-C37BEB48205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3784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fld id="{8DC6CB1D-AD7E-4BBD-B2E4-9C0FBF0364FA}" type="slidenum">
              <a:rPr lang="en-US" altLang="zh-TW" b="0" smtClean="0">
                <a:ea typeface="新細明體" charset="-120"/>
              </a:rPr>
              <a:pPr eaLnBrk="1" hangingPunct="1"/>
              <a:t>1</a:t>
            </a:fld>
            <a:endParaRPr lang="en-US" altLang="zh-TW" b="0" smtClean="0">
              <a:ea typeface="新細明體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fld id="{D431B664-F26E-46FC-9618-BC0007375514}" type="slidenum">
              <a:rPr lang="en-US" altLang="zh-TW" b="0" smtClean="0">
                <a:ea typeface="新細明體" charset="-120"/>
              </a:rPr>
              <a:pPr eaLnBrk="1" hangingPunct="1"/>
              <a:t>8</a:t>
            </a:fld>
            <a:endParaRPr lang="en-US" altLang="zh-TW" b="0" smtClean="0">
              <a:ea typeface="新細明體" charset="-12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5"/>
          <p:cNvSpPr txBox="1">
            <a:spLocks noChangeArrowheads="1"/>
          </p:cNvSpPr>
          <p:nvPr userDrawn="1"/>
        </p:nvSpPr>
        <p:spPr bwMode="auto">
          <a:xfrm>
            <a:off x="6192838" y="6524625"/>
            <a:ext cx="2951162" cy="198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700" smtClean="0">
                <a:solidFill>
                  <a:srgbClr xmlns:mc="http://schemas.openxmlformats.org/markup-compatibility/2006" xmlns:a14="http://schemas.microsoft.com/office/drawing/2010/main" val="808080" mc:Ignorable=""/>
                </a:solidFill>
                <a:ea typeface="細明體" pitchFamily="49" charset="-120"/>
              </a:rPr>
              <a:t>© 2009 AU Optronics  Corporation – Proprietary and Confidential </a:t>
            </a:r>
          </a:p>
        </p:txBody>
      </p:sp>
      <p:pic>
        <p:nvPicPr>
          <p:cNvPr id="5" name="Picture 6" descr="auo_ppt_color_01_2008100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21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685800" y="3816350"/>
            <a:ext cx="7772400" cy="1470025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421313"/>
            <a:ext cx="6400800" cy="124777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281637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8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9100" y="188913"/>
            <a:ext cx="2195513" cy="626427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188913"/>
            <a:ext cx="6437312" cy="626427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2681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88913"/>
            <a:ext cx="7705725" cy="647700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0825" y="981075"/>
            <a:ext cx="8713788" cy="2659063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825" y="3792538"/>
            <a:ext cx="8713788" cy="2660650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5517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061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029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1914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61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161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518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7921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75449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2913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6032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2066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11641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21574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33475"/>
            <a:ext cx="2057400" cy="56086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33475"/>
            <a:ext cx="6019800" cy="5608638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8829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5818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4844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42900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7382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8938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90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05659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38456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6229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41015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4690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90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412875"/>
            <a:ext cx="4279900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412875"/>
            <a:ext cx="4281488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041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7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232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044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374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5451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81075"/>
            <a:ext cx="8713788" cy="547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pic>
        <p:nvPicPr>
          <p:cNvPr id="1027" name="Picture 10" descr="auo_ppt_color_02_20081007_pm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88913"/>
            <a:ext cx="7705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6553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43D21030-9634-43E9-A729-2BB8217EEC2F}" type="slidenum">
              <a:rPr lang="en-US" altLang="zh-TW" sz="1000" b="0" smtClean="0">
                <a:solidFill>
                  <a:schemeClr val="bg2"/>
                </a:solidFill>
                <a:ea typeface="細明體" pitchFamily="49" charset="-12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000" b="0" smtClean="0">
              <a:solidFill>
                <a:schemeClr val="bg2"/>
              </a:solidFill>
              <a:ea typeface="細明體" pitchFamily="49" charset="-120"/>
            </a:endParaRPr>
          </a:p>
        </p:txBody>
      </p:sp>
      <p:sp>
        <p:nvSpPr>
          <p:cNvPr id="1030" name="Text Box 12"/>
          <p:cNvSpPr txBox="1">
            <a:spLocks noChangeArrowheads="1"/>
          </p:cNvSpPr>
          <p:nvPr/>
        </p:nvSpPr>
        <p:spPr bwMode="auto">
          <a:xfrm>
            <a:off x="6084888" y="6597650"/>
            <a:ext cx="2951162" cy="198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700" smtClean="0">
                <a:solidFill>
                  <a:srgbClr xmlns:mc="http://schemas.openxmlformats.org/markup-compatibility/2006" xmlns:a14="http://schemas.microsoft.com/office/drawing/2010/main" val="808080" mc:Ignorable=""/>
                </a:solidFill>
                <a:ea typeface="細明體" pitchFamily="49" charset="-120"/>
              </a:rPr>
              <a:t>© 2009 AU Optronics  Corporation – Proprietary and Confidential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67" r:id="rId1"/>
    <p:sldLayoutId id="2147485534" r:id="rId2"/>
    <p:sldLayoutId id="2147485535" r:id="rId3"/>
    <p:sldLayoutId id="2147485536" r:id="rId4"/>
    <p:sldLayoutId id="2147485537" r:id="rId5"/>
    <p:sldLayoutId id="2147485538" r:id="rId6"/>
    <p:sldLayoutId id="2147485539" r:id="rId7"/>
    <p:sldLayoutId id="2147485540" r:id="rId8"/>
    <p:sldLayoutId id="2147485541" r:id="rId9"/>
    <p:sldLayoutId id="2147485542" r:id="rId10"/>
    <p:sldLayoutId id="2147485543" r:id="rId11"/>
    <p:sldLayoutId id="214748554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+mj-lt"/>
          <a:ea typeface="+mj-ea"/>
          <a:cs typeface="文鼎粗黑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  <a:cs typeface="文鼎粗黑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  <a:cs typeface="文鼎粗黑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  <a:cs typeface="文鼎粗黑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  <a:cs typeface="文鼎粗黑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  <a:cs typeface="文鼎中黑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  <a:cs typeface="文鼎中黑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4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  <a:cs typeface="文鼎中黑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2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  <a:cs typeface="文鼎中黑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0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  <a:cs typeface="文鼎中黑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auo_ppt_color_02_2008100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197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3347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21615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</p:txBody>
      </p:sp>
      <p:sp>
        <p:nvSpPr>
          <p:cNvPr id="2053" name="Text Box 11"/>
          <p:cNvSpPr txBox="1">
            <a:spLocks noChangeArrowheads="1"/>
          </p:cNvSpPr>
          <p:nvPr/>
        </p:nvSpPr>
        <p:spPr bwMode="auto">
          <a:xfrm>
            <a:off x="5940425" y="6543675"/>
            <a:ext cx="2951163" cy="198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700" smtClean="0">
                <a:solidFill>
                  <a:srgbClr xmlns:mc="http://schemas.openxmlformats.org/markup-compatibility/2006" xmlns:a14="http://schemas.microsoft.com/office/drawing/2010/main" val="808080" mc:Ignorable=""/>
                </a:solidFill>
                <a:ea typeface="細明體" pitchFamily="49" charset="-120"/>
              </a:rPr>
              <a:t>© 2009 AU Optronics  Corporation – Proprietary and Confidential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45" r:id="rId1"/>
    <p:sldLayoutId id="2147485546" r:id="rId2"/>
    <p:sldLayoutId id="2147485547" r:id="rId3"/>
    <p:sldLayoutId id="2147485548" r:id="rId4"/>
    <p:sldLayoutId id="2147485549" r:id="rId5"/>
    <p:sldLayoutId id="2147485550" r:id="rId6"/>
    <p:sldLayoutId id="2147485551" r:id="rId7"/>
    <p:sldLayoutId id="2147485552" r:id="rId8"/>
    <p:sldLayoutId id="2147485553" r:id="rId9"/>
    <p:sldLayoutId id="2147485554" r:id="rId10"/>
    <p:sldLayoutId id="214748555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+mj-lt"/>
          <a:ea typeface="+mj-ea"/>
          <a:cs typeface="文鼎粗黑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  <a:cs typeface="文鼎粗黑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  <a:cs typeface="文鼎粗黑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  <a:cs typeface="文鼎粗黑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  <a:cs typeface="文鼎粗黑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  <a:cs typeface="文鼎中黑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華康中黑體" pitchFamily="49" charset="-120"/>
          <a:cs typeface="華康中黑體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華康中黑體" pitchFamily="49" charset="-120"/>
          <a:cs typeface="華康中黑體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3"/>
          <p:cNvSpPr txBox="1">
            <a:spLocks noChangeArrowheads="1"/>
          </p:cNvSpPr>
          <p:nvPr/>
        </p:nvSpPr>
        <p:spPr bwMode="auto">
          <a:xfrm>
            <a:off x="6192838" y="6524625"/>
            <a:ext cx="2951162" cy="198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700" smtClean="0">
                <a:solidFill>
                  <a:srgbClr xmlns:mc="http://schemas.openxmlformats.org/markup-compatibility/2006" xmlns:a14="http://schemas.microsoft.com/office/drawing/2010/main" val="808080" mc:Ignorable=""/>
                </a:solidFill>
                <a:ea typeface="細明體" pitchFamily="49" charset="-120"/>
              </a:rPr>
              <a:t>© 2009 AU Optronics  Corporation – Proprietary and Confidential </a:t>
            </a:r>
          </a:p>
        </p:txBody>
      </p:sp>
      <p:pic>
        <p:nvPicPr>
          <p:cNvPr id="3075" name="Picture 14" descr="auo_ppt_layout_back_2009111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556" r:id="rId1"/>
    <p:sldLayoutId id="2147485557" r:id="rId2"/>
    <p:sldLayoutId id="2147485558" r:id="rId3"/>
    <p:sldLayoutId id="2147485559" r:id="rId4"/>
    <p:sldLayoutId id="2147485560" r:id="rId5"/>
    <p:sldLayoutId id="2147485561" r:id="rId6"/>
    <p:sldLayoutId id="2147485562" r:id="rId7"/>
    <p:sldLayoutId id="2147485563" r:id="rId8"/>
    <p:sldLayoutId id="2147485564" r:id="rId9"/>
    <p:sldLayoutId id="2147485565" r:id="rId10"/>
    <p:sldLayoutId id="214748556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ChangeArrowheads="1"/>
          </p:cNvSpPr>
          <p:nvPr/>
        </p:nvSpPr>
        <p:spPr bwMode="auto">
          <a:xfrm>
            <a:off x="0" y="5157788"/>
            <a:ext cx="91440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kumimoji="0" lang="en-US" altLang="zh-TW" sz="1600" dirty="0" err="1">
                <a:solidFill>
                  <a:srgbClr xmlns:mc="http://schemas.openxmlformats.org/markup-compatibility/2006" xmlns:a14="http://schemas.microsoft.com/office/drawing/2010/main" val="292929" mc:Ignorable=""/>
                </a:solidFill>
                <a:ea typeface="文鼎粗黑" pitchFamily="49" charset="-120"/>
              </a:rPr>
              <a:t>skyforce</a:t>
            </a:r>
            <a:r>
              <a:rPr kumimoji="0" lang="en-US" altLang="zh-TW" sz="1600" dirty="0">
                <a:solidFill>
                  <a:srgbClr xmlns:mc="http://schemas.openxmlformats.org/markup-compatibility/2006" xmlns:a14="http://schemas.microsoft.com/office/drawing/2010/main" val="292929" mc:Ignorable=""/>
                </a:solidFill>
                <a:ea typeface="文鼎粗黑" pitchFamily="49" charset="-120"/>
              </a:rPr>
              <a:t> / RSEE4</a:t>
            </a:r>
          </a:p>
          <a:p>
            <a:pPr algn="ctr">
              <a:spcBef>
                <a:spcPct val="20000"/>
              </a:spcBef>
            </a:pPr>
            <a:r>
              <a:rPr lang="en-US" altLang="zh-TW" sz="1600" dirty="0" smtClean="0">
                <a:solidFill>
                  <a:srgbClr xmlns:mc="http://schemas.openxmlformats.org/markup-compatibility/2006" xmlns:a14="http://schemas.microsoft.com/office/drawing/2010/main" val="292929" mc:Ignorable=""/>
                </a:solidFill>
                <a:ea typeface="文鼎粗黑" pitchFamily="49" charset="-120"/>
              </a:rPr>
              <a:t>2010/09/30</a:t>
            </a:r>
            <a:endParaRPr lang="en-US" altLang="zh-TW" sz="1600" dirty="0">
              <a:solidFill>
                <a:srgbClr xmlns:mc="http://schemas.openxmlformats.org/markup-compatibility/2006" xmlns:a14="http://schemas.microsoft.com/office/drawing/2010/main" val="292929" mc:Ignorable=""/>
              </a:solidFill>
              <a:ea typeface="文鼎粗黑" pitchFamily="49" charset="-120"/>
            </a:endParaRPr>
          </a:p>
        </p:txBody>
      </p:sp>
      <p:sp>
        <p:nvSpPr>
          <p:cNvPr id="5123" name="Text Box 8"/>
          <p:cNvSpPr txBox="1">
            <a:spLocks noChangeArrowheads="1"/>
          </p:cNvSpPr>
          <p:nvPr/>
        </p:nvSpPr>
        <p:spPr bwMode="auto">
          <a:xfrm>
            <a:off x="0" y="4252913"/>
            <a:ext cx="90979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en-US" altLang="zh-TW" sz="2800" smtClean="0">
                <a:ea typeface="文鼎粗黑" pitchFamily="49" charset="-120"/>
              </a:rPr>
              <a:t>Weekly </a:t>
            </a:r>
            <a:r>
              <a:rPr kumimoji="0" lang="en-US" altLang="zh-TW" sz="2800" dirty="0" smtClean="0">
                <a:ea typeface="文鼎粗黑" pitchFamily="49" charset="-120"/>
              </a:rPr>
              <a:t>Report</a:t>
            </a:r>
            <a:endParaRPr kumimoji="0" lang="en-US" altLang="zh-TW" sz="2800" dirty="0">
              <a:ea typeface="文鼎粗黑" pitchFamily="49" charset="-12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en-US" altLang="zh-TW" smtClean="0"/>
              <a:t>CCTv3 Improvement Research - </a:t>
            </a:r>
            <a:r>
              <a:rPr lang="en-US" altLang="zh-TW" smtClean="0">
                <a:ea typeface="標楷體" pitchFamily="65" charset="-120"/>
              </a:rPr>
              <a:t>Status</a:t>
            </a:r>
            <a:endParaRPr lang="zh-TW" altLang="en-US" smtClean="0">
              <a:ea typeface="標楷體" pitchFamily="65" charset="-12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981075"/>
            <a:ext cx="8713788" cy="4862513"/>
          </a:xfrm>
        </p:spPr>
        <p:txBody>
          <a:bodyPr/>
          <a:lstStyle/>
          <a:p>
            <a:pPr marL="381000" indent="-381000">
              <a:lnSpc>
                <a:spcPct val="90000"/>
              </a:lnSpc>
              <a:defRPr/>
            </a:pPr>
            <a:r>
              <a:rPr kumimoji="0" lang="en-US" altLang="zh-TW" sz="1600" dirty="0" smtClean="0"/>
              <a:t>Progress</a:t>
            </a:r>
          </a:p>
          <a:p>
            <a:pPr marL="781050" lvl="1" indent="-381000">
              <a:lnSpc>
                <a:spcPct val="90000"/>
              </a:lnSpc>
              <a:defRPr/>
            </a:pPr>
            <a:r>
              <a:rPr kumimoji="0" lang="en-US" altLang="zh-TW" sz="1200" dirty="0"/>
              <a:t>AUO 11307 Platform</a:t>
            </a:r>
            <a:endParaRPr kumimoji="0" lang="en-US" altLang="zh-TW" sz="1200" dirty="0" smtClean="0"/>
          </a:p>
          <a:p>
            <a:pPr marL="381000" indent="-381000">
              <a:lnSpc>
                <a:spcPct val="90000"/>
              </a:lnSpc>
              <a:defRPr/>
            </a:pPr>
            <a:r>
              <a:rPr lang="en-US" altLang="zh-TW" sz="1600" dirty="0" smtClean="0"/>
              <a:t>Problem</a:t>
            </a:r>
          </a:p>
          <a:p>
            <a:pPr marL="781050" lvl="1" indent="-381000">
              <a:lnSpc>
                <a:spcPct val="90000"/>
              </a:lnSpc>
              <a:defRPr/>
            </a:pPr>
            <a:r>
              <a:rPr lang="en-US" altLang="zh-TW" sz="1200" dirty="0" smtClean="0"/>
              <a:t>UI</a:t>
            </a:r>
            <a:r>
              <a:rPr lang="zh-TW" altLang="en-US" sz="1200" dirty="0" smtClean="0"/>
              <a:t>移植</a:t>
            </a:r>
            <a:endParaRPr kumimoji="0" lang="en-US" altLang="zh-TW" sz="1200" dirty="0" smtClean="0">
              <a:ea typeface="文鼎粗黑" pitchFamily="49" charset="-120"/>
            </a:endParaRPr>
          </a:p>
          <a:p>
            <a:pPr marL="381000" indent="-381000">
              <a:lnSpc>
                <a:spcPct val="90000"/>
              </a:lnSpc>
              <a:defRPr/>
            </a:pPr>
            <a:r>
              <a:rPr kumimoji="0" lang="en-US" altLang="zh-TW" sz="1600" dirty="0" smtClean="0"/>
              <a:t>Future Plan</a:t>
            </a:r>
          </a:p>
          <a:p>
            <a:pPr marL="781050" lvl="1" indent="-381000">
              <a:lnSpc>
                <a:spcPct val="90000"/>
              </a:lnSpc>
              <a:defRPr/>
            </a:pPr>
            <a:r>
              <a:rPr kumimoji="0" lang="en-US" altLang="zh-TW" sz="1200" dirty="0" smtClean="0"/>
              <a:t>AUO 11307 Platform			 </a:t>
            </a:r>
          </a:p>
          <a:p>
            <a:pPr marL="781050" lvl="1" indent="-381000">
              <a:lnSpc>
                <a:spcPct val="90000"/>
              </a:lnSpc>
              <a:defRPr/>
            </a:pPr>
            <a:r>
              <a:rPr kumimoji="0" lang="en-US" altLang="zh-TW" sz="1200" dirty="0" smtClean="0"/>
              <a:t>Auto Adjust Color Database			 </a:t>
            </a:r>
          </a:p>
          <a:p>
            <a:pPr marL="762000" lvl="1" indent="-304800">
              <a:lnSpc>
                <a:spcPct val="90000"/>
              </a:lnSpc>
              <a:defRPr/>
            </a:pPr>
            <a:r>
              <a:rPr kumimoji="0" lang="en-US" altLang="zh-TW" sz="1200" dirty="0" smtClean="0"/>
              <a:t>Dim Grey Fix: </a:t>
            </a:r>
            <a:r>
              <a:rPr lang="en-US" altLang="zh-TW" sz="1200" dirty="0" smtClean="0"/>
              <a:t>Find Reasonable </a:t>
            </a:r>
            <a:r>
              <a:rPr kumimoji="0" lang="en-US" altLang="zh-TW" sz="1200" dirty="0" smtClean="0"/>
              <a:t>Target White	 </a:t>
            </a:r>
          </a:p>
          <a:p>
            <a:pPr marL="1162050" lvl="2" indent="-304800">
              <a:lnSpc>
                <a:spcPct val="90000"/>
              </a:lnSpc>
              <a:defRPr/>
            </a:pPr>
            <a:endParaRPr kumimoji="0" lang="zh-TW" altLang="en-US" sz="1000" dirty="0" smtClean="0"/>
          </a:p>
          <a:p>
            <a:pPr marL="1162050" lvl="2" indent="-304800">
              <a:lnSpc>
                <a:spcPct val="90000"/>
              </a:lnSpc>
              <a:buFontTx/>
              <a:buNone/>
              <a:defRPr/>
            </a:pPr>
            <a:r>
              <a:rPr kumimoji="0" lang="en-US" altLang="zh-TW" sz="1000" dirty="0" smtClean="0"/>
              <a:t>			</a:t>
            </a:r>
            <a:endParaRPr kumimoji="0" lang="zh-TW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899691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Forms and Controls</a:t>
            </a:r>
          </a:p>
          <a:p>
            <a:pPr lvl="1"/>
            <a:r>
              <a:rPr lang="zh-TW" altLang="en-US" dirty="0"/>
              <a:t>一個簡單而熟悉的架</a:t>
            </a:r>
            <a:r>
              <a:rPr lang="zh-TW" altLang="en-US" dirty="0" smtClean="0"/>
              <a:t>構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並</a:t>
            </a:r>
            <a:r>
              <a:rPr lang="zh-TW" altLang="en-US" dirty="0"/>
              <a:t>沒有一個通用的名</a:t>
            </a:r>
            <a:r>
              <a:rPr lang="zh-TW" altLang="en-US" dirty="0" smtClean="0"/>
              <a:t>字</a:t>
            </a:r>
            <a:r>
              <a:rPr lang="en-US" altLang="zh-TW" dirty="0" smtClean="0"/>
              <a:t>, </a:t>
            </a:r>
            <a:r>
              <a:rPr lang="zh-TW" altLang="en-US" dirty="0" smtClean="0"/>
              <a:t>在此暫且稱為</a:t>
            </a:r>
            <a:r>
              <a:rPr lang="en-US" altLang="zh-TW" dirty="0"/>
              <a:t>Forms and Controls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7728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Model View Controller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265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/>
              <a:t>UI</a:t>
            </a:r>
            <a:r>
              <a:rPr lang="zh-TW" altLang="en-US" dirty="0"/>
              <a:t>移植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Purpose</a:t>
            </a:r>
          </a:p>
          <a:p>
            <a:pPr lvl="1"/>
            <a:r>
              <a:rPr lang="zh-TW" altLang="en-US" dirty="0" smtClean="0"/>
              <a:t>將</a:t>
            </a:r>
            <a:r>
              <a:rPr lang="en-US" altLang="zh-TW" dirty="0" smtClean="0"/>
              <a:t>Hue</a:t>
            </a:r>
            <a:r>
              <a:rPr lang="zh-TW" altLang="en-US" dirty="0" smtClean="0"/>
              <a:t>中缺乏的色塊顯示功能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將</a:t>
            </a:r>
            <a:r>
              <a:rPr lang="en-US" altLang="zh-TW" dirty="0" smtClean="0"/>
              <a:t>C3D</a:t>
            </a:r>
            <a:r>
              <a:rPr lang="zh-TW" altLang="en-US" dirty="0" smtClean="0"/>
              <a:t>中的</a:t>
            </a:r>
            <a:r>
              <a:rPr lang="en-US" altLang="zh-TW" dirty="0" smtClean="0"/>
              <a:t>UI</a:t>
            </a:r>
            <a:r>
              <a:rPr lang="zh-TW" altLang="en-US" dirty="0" smtClean="0"/>
              <a:t>移植到</a:t>
            </a:r>
            <a:r>
              <a:rPr lang="en-US" altLang="zh-TW" dirty="0" smtClean="0"/>
              <a:t>Hue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, </a:t>
            </a:r>
            <a:r>
              <a:rPr lang="zh-TW" altLang="en-US" dirty="0" smtClean="0"/>
              <a:t>包括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Color Picker</a:t>
            </a:r>
          </a:p>
          <a:p>
            <a:pPr lvl="3"/>
            <a:r>
              <a:rPr lang="zh-TW" altLang="en-US" dirty="0" smtClean="0"/>
              <a:t>色彩選擇</a:t>
            </a:r>
            <a:endParaRPr lang="en-US" altLang="zh-TW" dirty="0"/>
          </a:p>
          <a:p>
            <a:pPr lvl="3"/>
            <a:r>
              <a:rPr lang="zh-TW" altLang="en-US" dirty="0" smtClean="0"/>
              <a:t>色彩轉換模擬</a:t>
            </a:r>
            <a:endParaRPr lang="en-US" altLang="zh-TW" dirty="0" smtClean="0"/>
          </a:p>
          <a:p>
            <a:pPr lvl="3"/>
            <a:r>
              <a:rPr lang="zh-TW" altLang="en-US" dirty="0"/>
              <a:t>色塊顯示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Color Adjust</a:t>
            </a:r>
          </a:p>
          <a:p>
            <a:pPr lvl="3"/>
            <a:r>
              <a:rPr lang="en-US" altLang="zh-TW" dirty="0" smtClean="0"/>
              <a:t>HSV</a:t>
            </a:r>
            <a:r>
              <a:rPr lang="zh-TW" altLang="en-US" dirty="0" smtClean="0"/>
              <a:t>調整</a:t>
            </a:r>
            <a:endParaRPr lang="en-US" altLang="zh-TW" dirty="0" smtClean="0"/>
          </a:p>
          <a:p>
            <a:r>
              <a:rPr lang="zh-TW" altLang="en-US" dirty="0"/>
              <a:t>使用</a:t>
            </a:r>
            <a:r>
              <a:rPr lang="en-US" altLang="zh-TW" dirty="0" err="1"/>
              <a:t>TFrame</a:t>
            </a:r>
            <a:endParaRPr lang="en-US" altLang="zh-TW" dirty="0"/>
          </a:p>
          <a:p>
            <a:pPr lvl="1"/>
            <a:r>
              <a:rPr lang="zh-TW" altLang="en-US" dirty="0"/>
              <a:t>節省系統資源</a:t>
            </a:r>
            <a:r>
              <a:rPr lang="en-US" altLang="zh-TW" dirty="0"/>
              <a:t>, </a:t>
            </a:r>
            <a:r>
              <a:rPr lang="zh-TW" altLang="en-US" dirty="0"/>
              <a:t>避免重複設計相同</a:t>
            </a:r>
            <a:r>
              <a:rPr lang="en-US" altLang="zh-TW" dirty="0"/>
              <a:t>UI</a:t>
            </a:r>
          </a:p>
          <a:p>
            <a:pPr lvl="1"/>
            <a:r>
              <a:rPr lang="zh-TW" altLang="en-US" dirty="0"/>
              <a:t>建立可重複使用的物件，就如同視覺化繼承一個 </a:t>
            </a:r>
            <a:r>
              <a:rPr lang="en-US" altLang="zh-TW" dirty="0" err="1"/>
              <a:t>TForm</a:t>
            </a:r>
            <a:r>
              <a:rPr lang="en-US" altLang="zh-TW" dirty="0"/>
              <a:t> </a:t>
            </a:r>
            <a:r>
              <a:rPr lang="zh-TW" altLang="en-US" dirty="0"/>
              <a:t>一樣。</a:t>
            </a:r>
            <a:endParaRPr lang="en-US" altLang="zh-TW" dirty="0"/>
          </a:p>
          <a:p>
            <a:pPr lvl="1"/>
            <a:r>
              <a:rPr lang="zh-TW" altLang="en-US" dirty="0"/>
              <a:t>使</a:t>
            </a:r>
            <a:r>
              <a:rPr lang="en-US" altLang="zh-TW" dirty="0"/>
              <a:t>C3D</a:t>
            </a:r>
            <a:r>
              <a:rPr lang="zh-TW" altLang="en-US" dirty="0"/>
              <a:t>與</a:t>
            </a:r>
            <a:r>
              <a:rPr lang="en-US" altLang="zh-TW" dirty="0"/>
              <a:t>HUE</a:t>
            </a:r>
            <a:r>
              <a:rPr lang="zh-TW" altLang="en-US" dirty="0"/>
              <a:t>透過</a:t>
            </a:r>
            <a:r>
              <a:rPr lang="en-US" altLang="zh-TW" dirty="0" err="1"/>
              <a:t>TFrame</a:t>
            </a:r>
            <a:r>
              <a:rPr lang="zh-TW" altLang="en-US" dirty="0"/>
              <a:t>可共用</a:t>
            </a:r>
            <a:r>
              <a:rPr lang="en-US" altLang="zh-TW" dirty="0"/>
              <a:t>UI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119" y="980728"/>
            <a:ext cx="3290786" cy="287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5718262" y="1136573"/>
            <a:ext cx="1906068" cy="1442011"/>
          </a:xfrm>
          <a:prstGeom prst="roundRect">
            <a:avLst/>
          </a:prstGeom>
          <a:noFill/>
          <a:ln w="38100">
            <a:solidFill>
              <a:srgbClr xmlns:mc="http://schemas.openxmlformats.org/markup-compatibility/2006" xmlns:a14="http://schemas.microsoft.com/office/drawing/2010/main" val="FF0000" mc:Ignorable="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ounded Rectangle 6"/>
          <p:cNvSpPr/>
          <p:nvPr/>
        </p:nvSpPr>
        <p:spPr>
          <a:xfrm>
            <a:off x="6358020" y="2591268"/>
            <a:ext cx="1280783" cy="1274085"/>
          </a:xfrm>
          <a:prstGeom prst="roundRect">
            <a:avLst/>
          </a:prstGeom>
          <a:noFill/>
          <a:ln w="38100">
            <a:solidFill>
              <a:srgbClr xmlns:mc="http://schemas.openxmlformats.org/markup-compatibility/2006" xmlns:a14="http://schemas.microsoft.com/office/drawing/2010/main" val="FF0000" mc:Ignorable="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876225" y="2179607"/>
            <a:ext cx="128806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Color Picker</a:t>
            </a:r>
            <a:endParaRPr lang="zh-TW" altLang="en-US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357" y="4005064"/>
            <a:ext cx="3829643" cy="2776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ounded Rectangle 13"/>
          <p:cNvSpPr/>
          <p:nvPr/>
        </p:nvSpPr>
        <p:spPr>
          <a:xfrm>
            <a:off x="5338138" y="5582454"/>
            <a:ext cx="2834262" cy="1274085"/>
          </a:xfrm>
          <a:prstGeom prst="roundRect">
            <a:avLst/>
          </a:prstGeom>
          <a:noFill/>
          <a:ln w="38100">
            <a:solidFill>
              <a:srgbClr xmlns:mc="http://schemas.openxmlformats.org/markup-compatibility/2006" xmlns:a14="http://schemas.microsoft.com/office/drawing/2010/main" val="FF0000" mc:Ignorable="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Rounded Rectangle 14"/>
          <p:cNvSpPr/>
          <p:nvPr/>
        </p:nvSpPr>
        <p:spPr>
          <a:xfrm>
            <a:off x="6719557" y="4237894"/>
            <a:ext cx="1452843" cy="1274085"/>
          </a:xfrm>
          <a:prstGeom prst="roundRect">
            <a:avLst/>
          </a:prstGeom>
          <a:noFill/>
          <a:ln w="38100">
            <a:solidFill>
              <a:srgbClr xmlns:mc="http://schemas.openxmlformats.org/markup-compatibility/2006" xmlns:a14="http://schemas.microsoft.com/office/drawing/2010/main" val="FF0000" mc:Ignorable="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Right Arrow 16"/>
          <p:cNvSpPr/>
          <p:nvPr/>
        </p:nvSpPr>
        <p:spPr>
          <a:xfrm rot="5400000">
            <a:off x="6019557" y="3446853"/>
            <a:ext cx="2664296" cy="345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Replace</a:t>
            </a:r>
            <a:endParaRPr lang="zh-TW" altLang="en-US" sz="1400" dirty="0"/>
          </a:p>
        </p:txBody>
      </p:sp>
      <p:sp>
        <p:nvSpPr>
          <p:cNvPr id="18" name="Right Arrow 17"/>
          <p:cNvSpPr/>
          <p:nvPr/>
        </p:nvSpPr>
        <p:spPr>
          <a:xfrm rot="5400000">
            <a:off x="5166525" y="4748558"/>
            <a:ext cx="2664296" cy="345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Replace</a:t>
            </a:r>
            <a:endParaRPr lang="zh-TW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976331" y="3497220"/>
            <a:ext cx="125409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Color Adjust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18624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Rounded Rectangle 2060"/>
          <p:cNvSpPr/>
          <p:nvPr/>
        </p:nvSpPr>
        <p:spPr>
          <a:xfrm>
            <a:off x="176630" y="3429000"/>
            <a:ext cx="3747298" cy="3429000"/>
          </a:xfrm>
          <a:prstGeom prst="roundRect">
            <a:avLst/>
          </a:prstGeom>
          <a:solidFill>
            <a:srgbClr xmlns:mc="http://schemas.openxmlformats.org/markup-compatibility/2006" xmlns:a14="http://schemas.microsoft.com/office/drawing/2010/main" val="CCFFCC" mc:Ignorable="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Rounded Rectangle 26"/>
          <p:cNvSpPr/>
          <p:nvPr/>
        </p:nvSpPr>
        <p:spPr>
          <a:xfrm>
            <a:off x="1763689" y="3567292"/>
            <a:ext cx="3744416" cy="1426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UI</a:t>
            </a:r>
            <a:r>
              <a:rPr lang="zh-TW" altLang="en-US" dirty="0"/>
              <a:t>移植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6" y="981075"/>
            <a:ext cx="5257280" cy="5472113"/>
          </a:xfrm>
        </p:spPr>
        <p:txBody>
          <a:bodyPr/>
          <a:lstStyle/>
          <a:p>
            <a:r>
              <a:rPr lang="en-US" altLang="zh-TW" dirty="0" smtClean="0"/>
              <a:t>UI</a:t>
            </a:r>
            <a:r>
              <a:rPr lang="zh-TW" altLang="en-US" dirty="0" smtClean="0"/>
              <a:t>的移</a:t>
            </a:r>
            <a:r>
              <a:rPr lang="zh-TW" altLang="en-US" dirty="0" smtClean="0"/>
              <a:t>植過程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將</a:t>
            </a:r>
            <a:r>
              <a:rPr lang="en-US" altLang="zh-TW" dirty="0" err="1" smtClean="0"/>
              <a:t>TForm</a:t>
            </a:r>
            <a:r>
              <a:rPr lang="zh-TW" altLang="en-US" dirty="0" smtClean="0"/>
              <a:t>內</a:t>
            </a:r>
            <a:r>
              <a:rPr lang="zh-TW" altLang="en-US" dirty="0" smtClean="0"/>
              <a:t>的部分元</a:t>
            </a:r>
            <a:r>
              <a:rPr lang="zh-TW" altLang="en-US" dirty="0" smtClean="0"/>
              <a:t>件組合獨立成為</a:t>
            </a:r>
            <a:r>
              <a:rPr lang="en-US" altLang="zh-TW" dirty="0" err="1" smtClean="0"/>
              <a:t>TFrame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將</a:t>
            </a:r>
            <a:r>
              <a:rPr lang="en-US" altLang="zh-TW" dirty="0" err="1" smtClean="0"/>
              <a:t>TForm</a:t>
            </a:r>
            <a:r>
              <a:rPr lang="zh-TW" altLang="en-US" dirty="0" smtClean="0"/>
              <a:t>的事件處理</a:t>
            </a:r>
            <a:r>
              <a:rPr lang="zh-TW" altLang="en-US" dirty="0" smtClean="0"/>
              <a:t>中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pPr marL="1200150" lvl="2" indent="-342900"/>
            <a:r>
              <a:rPr lang="zh-TW" altLang="en-US" dirty="0" smtClean="0"/>
              <a:t>與</a:t>
            </a:r>
            <a:r>
              <a:rPr lang="en-US" altLang="zh-TW" dirty="0" err="1" smtClean="0"/>
              <a:t>TFrame</a:t>
            </a:r>
            <a:r>
              <a:rPr lang="zh-TW" altLang="en-US" dirty="0" smtClean="0"/>
              <a:t>內相關的</a:t>
            </a:r>
            <a:r>
              <a:rPr lang="en-US" altLang="zh-TW" dirty="0" smtClean="0"/>
              <a:t>UI</a:t>
            </a:r>
            <a:r>
              <a:rPr lang="zh-TW" altLang="en-US" dirty="0" smtClean="0"/>
              <a:t>事件保留在</a:t>
            </a:r>
            <a:r>
              <a:rPr lang="en-US" altLang="zh-TW" dirty="0" err="1" smtClean="0"/>
              <a:t>TFrame</a:t>
            </a:r>
            <a:r>
              <a:rPr lang="zh-TW" altLang="en-US" dirty="0" smtClean="0"/>
              <a:t>內</a:t>
            </a:r>
            <a:endParaRPr lang="en-US" altLang="zh-TW" dirty="0" smtClean="0"/>
          </a:p>
          <a:p>
            <a:pPr marL="1200150" lvl="2" indent="-342900"/>
            <a:r>
              <a:rPr lang="zh-TW" altLang="en-US" dirty="0"/>
              <a:t>與</a:t>
            </a:r>
            <a:r>
              <a:rPr lang="en-US" altLang="zh-TW" dirty="0" err="1"/>
              <a:t>TFrame</a:t>
            </a:r>
            <a:r>
              <a:rPr lang="zh-TW" altLang="en-US" dirty="0" smtClean="0"/>
              <a:t>內無關</a:t>
            </a:r>
            <a:r>
              <a:rPr lang="zh-TW" altLang="en-US" dirty="0"/>
              <a:t>的</a:t>
            </a:r>
            <a:r>
              <a:rPr lang="en-US" altLang="zh-TW" dirty="0"/>
              <a:t>UI</a:t>
            </a:r>
            <a:r>
              <a:rPr lang="zh-TW" altLang="en-US" dirty="0"/>
              <a:t>事</a:t>
            </a:r>
            <a:r>
              <a:rPr lang="zh-TW" altLang="en-US" dirty="0" smtClean="0"/>
              <a:t>件</a:t>
            </a:r>
            <a:r>
              <a:rPr lang="zh-TW" altLang="en-US" dirty="0"/>
              <a:t>改</a:t>
            </a:r>
            <a:r>
              <a:rPr lang="zh-TW" altLang="en-US" dirty="0" smtClean="0"/>
              <a:t>以事件監</a:t>
            </a:r>
            <a:r>
              <a:rPr lang="zh-TW" altLang="en-US" dirty="0" smtClean="0"/>
              <a:t>聽</a:t>
            </a:r>
            <a:r>
              <a:rPr lang="en-US" altLang="zh-TW" dirty="0" smtClean="0"/>
              <a:t>(Listener)</a:t>
            </a:r>
            <a:r>
              <a:rPr lang="zh-TW" altLang="en-US" dirty="0" smtClean="0"/>
              <a:t>處</a:t>
            </a:r>
            <a:r>
              <a:rPr lang="zh-TW" altLang="en-US" dirty="0" smtClean="0"/>
              <a:t>理</a:t>
            </a:r>
            <a:r>
              <a:rPr lang="en-US" altLang="zh-TW" dirty="0" smtClean="0"/>
              <a:t>, </a:t>
            </a:r>
            <a:r>
              <a:rPr lang="zh-TW" altLang="en-US" dirty="0" smtClean="0"/>
              <a:t>降</a:t>
            </a:r>
            <a:r>
              <a:rPr lang="zh-TW" altLang="en-US" dirty="0" smtClean="0"/>
              <a:t>低</a:t>
            </a:r>
            <a:r>
              <a:rPr lang="en-US" altLang="zh-TW" dirty="0" smtClean="0"/>
              <a:t>UI</a:t>
            </a:r>
            <a:r>
              <a:rPr lang="zh-TW" altLang="en-US" dirty="0" smtClean="0"/>
              <a:t>與</a:t>
            </a:r>
            <a:r>
              <a:rPr lang="en-US" altLang="zh-TW" dirty="0" smtClean="0"/>
              <a:t>Logic</a:t>
            </a:r>
            <a:r>
              <a:rPr lang="zh-TW" altLang="en-US" dirty="0" smtClean="0"/>
              <a:t>的</a:t>
            </a:r>
            <a:r>
              <a:rPr lang="zh-TW" altLang="en-US" dirty="0" smtClean="0"/>
              <a:t>耦</a:t>
            </a:r>
            <a:r>
              <a:rPr lang="zh-TW" altLang="en-US" dirty="0" smtClean="0"/>
              <a:t>合性</a:t>
            </a:r>
            <a:endParaRPr lang="en-US" altLang="zh-TW" dirty="0" smtClean="0"/>
          </a:p>
          <a:p>
            <a:pPr marL="1200150" lvl="2" indent="-342900"/>
            <a:r>
              <a:rPr lang="zh-TW" altLang="en-US" dirty="0"/>
              <a:t>將原本</a:t>
            </a:r>
            <a:r>
              <a:rPr lang="en-US" altLang="zh-TW" dirty="0"/>
              <a:t>Forms and Controls</a:t>
            </a:r>
            <a:r>
              <a:rPr lang="zh-TW" altLang="en-US" dirty="0"/>
              <a:t>分離成為</a:t>
            </a:r>
            <a:r>
              <a:rPr lang="en-US" altLang="zh-TW" dirty="0"/>
              <a:t>Model View Controller</a:t>
            </a:r>
            <a:r>
              <a:rPr lang="zh-TW" altLang="en-US" dirty="0"/>
              <a:t>模</a:t>
            </a:r>
            <a:r>
              <a:rPr lang="zh-TW" altLang="en-US" dirty="0" smtClean="0"/>
              <a:t>式</a:t>
            </a:r>
            <a:r>
              <a:rPr lang="en-US" altLang="zh-TW" dirty="0" smtClean="0"/>
              <a:t>(</a:t>
            </a:r>
            <a:r>
              <a:rPr lang="zh-TW" altLang="en-US" dirty="0"/>
              <a:t>因</a:t>
            </a:r>
            <a:r>
              <a:rPr lang="zh-TW" altLang="en-US" dirty="0" smtClean="0"/>
              <a:t>耦合性高</a:t>
            </a:r>
            <a:r>
              <a:rPr lang="en-US" altLang="zh-TW" dirty="0" smtClean="0"/>
              <a:t>, </a:t>
            </a:r>
            <a:r>
              <a:rPr lang="zh-TW" altLang="en-US" dirty="0" smtClean="0"/>
              <a:t>部份元件無法達成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marL="1200150" lvl="2" indent="-342900"/>
            <a:endParaRPr lang="en-US" altLang="zh-TW" dirty="0"/>
          </a:p>
          <a:p>
            <a:pPr marL="1200150" lvl="2" indent="-342900"/>
            <a:endParaRPr lang="en-US" altLang="zh-TW" dirty="0"/>
          </a:p>
          <a:p>
            <a:pPr lvl="1"/>
            <a:endParaRPr lang="zh-TW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499889" y="565770"/>
            <a:ext cx="3644111" cy="2373981"/>
            <a:chOff x="5499888" y="888936"/>
            <a:chExt cx="3644111" cy="237398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9888" y="908719"/>
              <a:ext cx="3644111" cy="2354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689993" y="2708918"/>
              <a:ext cx="82622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err="1" smtClean="0"/>
                <a:t>TForm</a:t>
              </a:r>
              <a:endParaRPr lang="zh-TW" altLang="en-US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680840" y="2893585"/>
              <a:ext cx="85159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err="1" smtClean="0"/>
                <a:t>TFrame</a:t>
              </a:r>
              <a:endParaRPr lang="zh-TW" altLang="en-US" sz="1400" dirty="0"/>
            </a:p>
          </p:txBody>
        </p:sp>
        <p:sp>
          <p:nvSpPr>
            <p:cNvPr id="5" name="Curved Down Arrow 4"/>
            <p:cNvSpPr/>
            <p:nvPr/>
          </p:nvSpPr>
          <p:spPr>
            <a:xfrm rot="1276084">
              <a:off x="6223303" y="888936"/>
              <a:ext cx="853861" cy="42789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744" y="3567292"/>
            <a:ext cx="1762002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348" y="5352629"/>
            <a:ext cx="1800200" cy="1480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6630" y="5588191"/>
            <a:ext cx="148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f</a:t>
            </a:r>
            <a:r>
              <a:rPr lang="en-US" altLang="zh-TW" dirty="0" err="1" smtClean="0"/>
              <a:t>unc</a:t>
            </a:r>
            <a:r>
              <a:rPr lang="en-US" altLang="zh-TW" dirty="0" smtClean="0"/>
              <a:t>() {....}</a:t>
            </a:r>
            <a:endParaRPr lang="zh-TW" altLang="en-US" dirty="0"/>
          </a:p>
        </p:txBody>
      </p:sp>
      <p:sp>
        <p:nvSpPr>
          <p:cNvPr id="14" name="Left Arrow 13"/>
          <p:cNvSpPr/>
          <p:nvPr/>
        </p:nvSpPr>
        <p:spPr>
          <a:xfrm>
            <a:off x="1614398" y="5644569"/>
            <a:ext cx="924744" cy="29167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handle</a:t>
            </a:r>
            <a:endParaRPr lang="zh-TW" altLang="en-US" sz="1400" dirty="0"/>
          </a:p>
        </p:txBody>
      </p:sp>
      <p:cxnSp>
        <p:nvCxnSpPr>
          <p:cNvPr id="16" name="Elbow Connector 15"/>
          <p:cNvCxnSpPr>
            <a:stCxn id="9" idx="0"/>
          </p:cNvCxnSpPr>
          <p:nvPr/>
        </p:nvCxnSpPr>
        <p:spPr>
          <a:xfrm rot="5400000" flipH="1" flipV="1">
            <a:off x="955989" y="4423333"/>
            <a:ext cx="1127896" cy="1201821"/>
          </a:xfrm>
          <a:prstGeom prst="bentConnector2">
            <a:avLst/>
          </a:prstGeom>
          <a:ln w="38100">
            <a:solidFill>
              <a:srgbClr xmlns:mc="http://schemas.openxmlformats.org/markup-compatibility/2006" xmlns:a14="http://schemas.microsoft.com/office/drawing/2010/main" val="FF0000" mc:Ignorable="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0" y="4993431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alter</a:t>
            </a:r>
            <a:endParaRPr lang="zh-TW" altLang="en-US" sz="14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3419872" y="4717055"/>
            <a:ext cx="648072" cy="0"/>
          </a:xfrm>
          <a:prstGeom prst="straightConnector1">
            <a:avLst/>
          </a:prstGeom>
          <a:ln w="38100">
            <a:solidFill>
              <a:srgbClr xmlns:mc="http://schemas.openxmlformats.org/markup-compatibility/2006" xmlns:a14="http://schemas.microsoft.com/office/drawing/2010/main" val="FF0000" mc:Ignorable="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539459" y="4358799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alter</a:t>
            </a:r>
            <a:endParaRPr lang="zh-TW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3923928" y="3566959"/>
            <a:ext cx="1387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Listener</a:t>
            </a:r>
            <a:endParaRPr lang="zh-TW" altLang="en-US" dirty="0">
              <a:solidFill>
                <a:srgbClr xmlns:mc="http://schemas.openxmlformats.org/markup-compatibility/2006" xmlns:a14="http://schemas.microsoft.com/office/drawing/2010/main" val="FF0000" mc:Ignorable="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427984" y="4901721"/>
            <a:ext cx="0" cy="681874"/>
          </a:xfrm>
          <a:prstGeom prst="straightConnector1">
            <a:avLst/>
          </a:prstGeom>
          <a:ln w="38100">
            <a:solidFill>
              <a:srgbClr xmlns:mc="http://schemas.openxmlformats.org/markup-compatibility/2006" xmlns:a14="http://schemas.microsoft.com/office/drawing/2010/main" val="FF0000" mc:Ignorable="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23928" y="4993431"/>
            <a:ext cx="1052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register</a:t>
            </a:r>
            <a:endParaRPr lang="zh-TW" altLang="en-US" sz="1400" dirty="0"/>
          </a:p>
        </p:txBody>
      </p:sp>
      <p:sp>
        <p:nvSpPr>
          <p:cNvPr id="2049" name="Oval 2048"/>
          <p:cNvSpPr/>
          <p:nvPr/>
        </p:nvSpPr>
        <p:spPr>
          <a:xfrm>
            <a:off x="4272758" y="5691567"/>
            <a:ext cx="310452" cy="286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56" name="Curved Connector 2055"/>
          <p:cNvCxnSpPr>
            <a:stCxn id="2049" idx="7"/>
            <a:endCxn id="25" idx="2"/>
          </p:cNvCxnSpPr>
          <p:nvPr/>
        </p:nvCxnSpPr>
        <p:spPr>
          <a:xfrm rot="5400000" flipH="1" flipV="1">
            <a:off x="4277660" y="5161806"/>
            <a:ext cx="831760" cy="311591"/>
          </a:xfrm>
          <a:prstGeom prst="curvedConnector3">
            <a:avLst/>
          </a:prstGeom>
          <a:ln w="38100">
            <a:solidFill>
              <a:srgbClr xmlns:mc="http://schemas.openxmlformats.org/markup-compatibility/2006" xmlns:a14="http://schemas.microsoft.com/office/drawing/2010/main" val="FF0000" mc:Ignorable="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Arrow 19"/>
          <p:cNvSpPr/>
          <p:nvPr/>
        </p:nvSpPr>
        <p:spPr>
          <a:xfrm>
            <a:off x="3131840" y="5644568"/>
            <a:ext cx="1296144" cy="333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fire</a:t>
            </a:r>
            <a:endParaRPr lang="zh-TW" alt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314311" y="3627911"/>
            <a:ext cx="1390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Handler</a:t>
            </a:r>
            <a:endParaRPr lang="zh-TW" altLang="en-US" dirty="0">
              <a:solidFill>
                <a:srgbClr xmlns:mc="http://schemas.openxmlformats.org/markup-compatibility/2006" xmlns:a14="http://schemas.microsoft.com/office/drawing/2010/main" val="FF0000" mc:Ignorable="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06939" y="4532389"/>
            <a:ext cx="148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listen() {....}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7405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0825" y="549275"/>
          <a:ext cx="8713786" cy="5903913"/>
        </p:xfrm>
        <a:graphic>
          <a:graphicData uri="http://schemas.openxmlformats.org/drawingml/2006/table">
            <a:tbl>
              <a:tblPr/>
              <a:tblGrid>
                <a:gridCol w="936798"/>
                <a:gridCol w="2529462"/>
                <a:gridCol w="385140"/>
                <a:gridCol w="356254"/>
                <a:gridCol w="375511"/>
                <a:gridCol w="375511"/>
                <a:gridCol w="375511"/>
                <a:gridCol w="375511"/>
                <a:gridCol w="375511"/>
                <a:gridCol w="375511"/>
                <a:gridCol w="375511"/>
                <a:gridCol w="375511"/>
                <a:gridCol w="375511"/>
                <a:gridCol w="375511"/>
                <a:gridCol w="375511"/>
                <a:gridCol w="375511"/>
              </a:tblGrid>
              <a:tr h="261236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2010 Aug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2010 Sep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2010 Oct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969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List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CC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Item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CC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Start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CC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End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CC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b="0" i="0" u="none" strike="noStrike">
                          <a:effectLst/>
                          <a:latin typeface="Arial"/>
                        </a:rPr>
                        <a:t>8/2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b="0" i="0" u="none" strike="noStrike">
                          <a:effectLst/>
                          <a:latin typeface="Arial"/>
                        </a:rPr>
                        <a:t>8/9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b="0" i="0" u="none" strike="noStrike">
                          <a:effectLst/>
                          <a:latin typeface="Arial"/>
                        </a:rPr>
                        <a:t>8/16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b="0" i="0" u="none" strike="noStrike">
                          <a:effectLst/>
                          <a:latin typeface="Arial"/>
                        </a:rPr>
                        <a:t>8/23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b="0" i="0" u="none" strike="noStrike">
                          <a:effectLst/>
                          <a:latin typeface="Arial"/>
                        </a:rPr>
                        <a:t>9/6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b="0" i="0" u="none" strike="noStrike">
                          <a:effectLst/>
                          <a:latin typeface="Arial"/>
                        </a:rPr>
                        <a:t>9/13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b="0" i="0" u="none" strike="noStrike">
                          <a:effectLst/>
                          <a:latin typeface="Arial"/>
                        </a:rPr>
                        <a:t>9/20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b="0" i="0" u="none" strike="noStrike">
                          <a:effectLst/>
                          <a:latin typeface="Arial"/>
                        </a:rPr>
                        <a:t>9/27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b="0" i="0" u="none" strike="noStrike">
                          <a:effectLst/>
                          <a:latin typeface="Arial"/>
                        </a:rPr>
                        <a:t>10/4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b="0" i="0" u="none" strike="noStrike">
                          <a:effectLst/>
                          <a:latin typeface="Arial"/>
                        </a:rPr>
                        <a:t>10/11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b="0" i="0" u="none" strike="noStrike">
                          <a:effectLst/>
                          <a:latin typeface="Arial"/>
                        </a:rPr>
                        <a:t>10/18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b="0" i="0" u="none" strike="noStrike">
                          <a:effectLst/>
                          <a:latin typeface="Arial"/>
                        </a:rPr>
                        <a:t>10/25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</a:tr>
              <a:tr h="296983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xmlns:mc="http://schemas.openxmlformats.org/markup-compatibility/2006" xmlns:a14="http://schemas.microsoft.com/office/drawing/2010/main" val="000080" mc:Ignorable=""/>
                          </a:solidFill>
                          <a:effectLst/>
                          <a:latin typeface="Arial"/>
                        </a:rPr>
                        <a:t>CCTv3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標楷體"/>
                        </a:rPr>
                        <a:t>下視角亮度差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98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Dim Grey Fix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Arial"/>
                        </a:rPr>
                        <a:t>10/9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Arial"/>
                        </a:rPr>
                        <a:t>11/8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</a:tr>
              <a:tr h="29698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altLang="zh-TW" sz="100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zh-TW" altLang="en-US" sz="100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標楷體"/>
                        </a:rPr>
                        <a:t>可調整</a:t>
                      </a:r>
                      <a:r>
                        <a:rPr lang="en-US" sz="100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Dim Target White</a:t>
                      </a:r>
                      <a:r>
                        <a:rPr lang="zh-TW" altLang="en-US" sz="100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標楷體"/>
                        </a:rPr>
                        <a:t>功能實作</a:t>
                      </a:r>
                      <a:endParaRPr lang="zh-TW" altLang="en-US" sz="1000" b="1" i="0" u="none" strike="noStrike">
                        <a:solidFill>
                          <a:srgbClr xmlns:mc="http://schemas.openxmlformats.org/markup-compatibility/2006" xmlns:a14="http://schemas.microsoft.com/office/drawing/2010/main" val="000000" mc:Ignorable=""/>
                        </a:solidFill>
                        <a:effectLst/>
                        <a:latin typeface="Arial"/>
                      </a:endParaRP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98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altLang="zh-TW" sz="100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zh-TW" altLang="en-US" sz="100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標楷體"/>
                        </a:rPr>
                        <a:t>低灰階異色</a:t>
                      </a:r>
                      <a:r>
                        <a:rPr lang="en-US" altLang="zh-TW" sz="100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threshold</a:t>
                      </a:r>
                      <a:r>
                        <a:rPr lang="zh-TW" altLang="en-US" sz="100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標楷體"/>
                        </a:rPr>
                        <a:t>實驗</a:t>
                      </a:r>
                      <a:endParaRPr lang="zh-TW" altLang="en-US" sz="1000" b="1" i="0" u="none" strike="noStrike">
                        <a:solidFill>
                          <a:srgbClr xmlns:mc="http://schemas.openxmlformats.org/markup-compatibility/2006" xmlns:a14="http://schemas.microsoft.com/office/drawing/2010/main" val="000000" mc:Ignorable=""/>
                        </a:solidFill>
                        <a:effectLst/>
                        <a:latin typeface="Arial"/>
                      </a:endParaRP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98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altLang="zh-TW" sz="100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zh-TW" altLang="en-US" sz="100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標楷體"/>
                        </a:rPr>
                        <a:t>最適</a:t>
                      </a:r>
                      <a:r>
                        <a:rPr lang="en-US" sz="100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Dim Target White</a:t>
                      </a:r>
                      <a:r>
                        <a:rPr lang="zh-TW" altLang="en-US" sz="100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標楷體"/>
                        </a:rPr>
                        <a:t>自動產生</a:t>
                      </a:r>
                      <a:endParaRPr lang="zh-TW" altLang="en-US" sz="1000" b="1" i="0" u="none" strike="noStrike">
                        <a:solidFill>
                          <a:srgbClr xmlns:mc="http://schemas.openxmlformats.org/markup-compatibility/2006" xmlns:a14="http://schemas.microsoft.com/office/drawing/2010/main" val="000000" mc:Ignorable=""/>
                        </a:solidFill>
                        <a:effectLst/>
                        <a:latin typeface="Arial"/>
                      </a:endParaRP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98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Non-stable CCT (B116XW03)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98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altLang="zh-TW" sz="100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zh-TW" altLang="en-US" sz="100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標楷體"/>
                        </a:rPr>
                        <a:t>面板特性解析</a:t>
                      </a:r>
                      <a:endParaRPr lang="zh-TW" altLang="en-US" sz="1000" b="1" i="0" u="none" strike="noStrike">
                        <a:solidFill>
                          <a:srgbClr xmlns:mc="http://schemas.openxmlformats.org/markup-compatibility/2006" xmlns:a14="http://schemas.microsoft.com/office/drawing/2010/main" val="000000" mc:Ignorable=""/>
                        </a:solidFill>
                        <a:effectLst/>
                        <a:latin typeface="Arial"/>
                      </a:endParaRP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98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Workbook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Arial"/>
                        </a:rPr>
                        <a:t>11/9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Arial"/>
                        </a:rPr>
                        <a:t>11/12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98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effectLst/>
                          <a:latin typeface="Arial"/>
                        </a:rPr>
                        <a:t>PD Issue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Non-stable CCT (12306)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98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新細明體"/>
                        </a:rPr>
                        <a:t> </a:t>
                      </a:r>
                      <a:r>
                        <a:rPr lang="en-US" altLang="zh-TW" sz="100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新細明體"/>
                        </a:rPr>
                        <a:t>-</a:t>
                      </a:r>
                      <a:r>
                        <a:rPr lang="zh-TW" altLang="en-US" sz="100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新細明體"/>
                        </a:rPr>
                        <a:t>特性解析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98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effectLst/>
                          <a:latin typeface="Arial"/>
                        </a:rPr>
                        <a:t>AUO-11307</a:t>
                      </a:r>
                      <a:br>
                        <a:rPr lang="en-US" sz="1000" b="1" i="0" u="none" strike="noStrike">
                          <a:effectLst/>
                          <a:latin typeface="Arial"/>
                        </a:rPr>
                      </a:br>
                      <a:r>
                        <a:rPr lang="en-US" sz="1000" b="1" i="0" u="none" strike="noStrike">
                          <a:effectLst/>
                          <a:latin typeface="Arial"/>
                        </a:rPr>
                        <a:t>Platform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effectLst/>
                          <a:latin typeface="Arial"/>
                        </a:rPr>
                        <a:t>HSV manual-adjustment revised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Arial"/>
                        </a:rPr>
                        <a:t>8/25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Arial"/>
                        </a:rPr>
                        <a:t>9/13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98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effectLst/>
                          <a:latin typeface="Arial"/>
                        </a:rPr>
                        <a:t>color engine toolkit integrated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Arial"/>
                        </a:rPr>
                        <a:t>9/14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Arial"/>
                        </a:rPr>
                        <a:t>9/17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98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effectLst/>
                          <a:latin typeface="Arial"/>
                        </a:rPr>
                        <a:t>Sharpness/CM/HSV/CCT verification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Arial"/>
                        </a:rPr>
                        <a:t>9/14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Arial"/>
                        </a:rPr>
                        <a:t>9/17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983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effectLst/>
                          <a:latin typeface="Arial"/>
                        </a:rPr>
                        <a:t>Color Database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effectLst/>
                          <a:latin typeface="Arial"/>
                        </a:rPr>
                        <a:t>color engine auto-toolkit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Arial"/>
                        </a:rPr>
                        <a:t>9/20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Arial"/>
                        </a:rPr>
                        <a:t>10/8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98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effectLst/>
                          <a:latin typeface="Arial"/>
                        </a:rPr>
                        <a:t> -gamut mapping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Arial"/>
                        </a:rPr>
                        <a:t>9/20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Arial"/>
                        </a:rPr>
                        <a:t>9/21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98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effectLst/>
                          <a:latin typeface="Arial"/>
                        </a:rPr>
                        <a:t> -embedded in CM/HSV auto-toolkit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Arial"/>
                        </a:rPr>
                        <a:t>9/20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Arial"/>
                        </a:rPr>
                        <a:t>10/8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98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effectLst/>
                          <a:latin typeface="Arial"/>
                        </a:rPr>
                        <a:t>color database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Arial"/>
                        </a:rPr>
                        <a:t>9/20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Arial"/>
                        </a:rPr>
                        <a:t>10/8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98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effectLst/>
                          <a:latin typeface="Arial"/>
                        </a:rPr>
                        <a:t>color engine SOP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Arial"/>
                        </a:rPr>
                        <a:t>10/8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Arial"/>
                        </a:rPr>
                        <a:t>10/8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 dirty="0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18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808080" mc:Ignorable=""/>
      </a:lt2>
      <a:accent1>
        <a:srgbClr xmlns:mc="http://schemas.openxmlformats.org/markup-compatibility/2006" xmlns:a14="http://schemas.microsoft.com/office/drawing/2010/main" val="BBE0E3" mc:Ignorable=""/>
      </a:accent1>
      <a:accent2>
        <a:srgbClr xmlns:mc="http://schemas.openxmlformats.org/markup-compatibility/2006" xmlns:a14="http://schemas.microsoft.com/office/drawing/2010/main" val="333399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DAEDEF" mc:Ignorable=""/>
      </a:accent5>
      <a:accent6>
        <a:srgbClr xmlns:mc="http://schemas.openxmlformats.org/markup-compatibility/2006" xmlns:a14="http://schemas.microsoft.com/office/drawing/2010/main" val="2D2D8A" mc:Ignorable=""/>
      </a:accent6>
      <a:hlink>
        <a:srgbClr xmlns:mc="http://schemas.openxmlformats.org/markup-compatibility/2006" xmlns:a14="http://schemas.microsoft.com/office/drawing/2010/main" val="009999" mc:Ignorable=""/>
      </a:hlink>
      <a:folHlink>
        <a:srgbClr xmlns:mc="http://schemas.openxmlformats.org/markup-compatibility/2006" xmlns:a14="http://schemas.microsoft.com/office/drawing/2010/main" val="99CC00" mc:Ignorable=""/>
      </a:folHlink>
    </a:clrScheme>
    <a:fontScheme name="預設簡報設計">
      <a:majorFont>
        <a:latin typeface="Arial"/>
        <a:ea typeface="文鼎粗黑"/>
        <a:cs typeface=""/>
      </a:majorFont>
      <a:minorFont>
        <a:latin typeface="Arial"/>
        <a:ea typeface="文鼎中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BBE0E3" mc:Ignorable=""/>
        </a:accent1>
        <a:accent2>
          <a:srgbClr xmlns:mc="http://schemas.openxmlformats.org/markup-compatibility/2006" xmlns:a14="http://schemas.microsoft.com/office/drawing/2010/main" val="333399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DAEDEF" mc:Ignorable=""/>
        </a:accent5>
        <a:accent6>
          <a:srgbClr xmlns:mc="http://schemas.openxmlformats.org/markup-compatibility/2006" xmlns:a14="http://schemas.microsoft.com/office/drawing/2010/main" val="2D2D8A" mc:Ignorable=""/>
        </a:accent6>
        <a:hlink>
          <a:srgbClr xmlns:mc="http://schemas.openxmlformats.org/markup-compatibility/2006" xmlns:a14="http://schemas.microsoft.com/office/drawing/2010/main" val="009999" mc:Ignorable=""/>
        </a:hlink>
        <a:folHlink>
          <a:srgbClr xmlns:mc="http://schemas.openxmlformats.org/markup-compatibility/2006" xmlns:a14="http://schemas.microsoft.com/office/drawing/2010/main" val="99CC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BDF53" mc:Ignorable=""/>
        </a:accent1>
        <a:accent2>
          <a:srgbClr xmlns:mc="http://schemas.openxmlformats.org/markup-compatibility/2006" xmlns:a14="http://schemas.microsoft.com/office/drawing/2010/main" val="FF9966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DECB3" mc:Ignorable=""/>
        </a:accent5>
        <a:accent6>
          <a:srgbClr xmlns:mc="http://schemas.openxmlformats.org/markup-compatibility/2006" xmlns:a14="http://schemas.microsoft.com/office/drawing/2010/main" val="E78A5C" mc:Ignorable=""/>
        </a:accent6>
        <a:hlink>
          <a:srgbClr xmlns:mc="http://schemas.openxmlformats.org/markup-compatibility/2006" xmlns:a14="http://schemas.microsoft.com/office/drawing/2010/main" val="CC3300" mc:Ignorable=""/>
        </a:hlink>
        <a:folHlink>
          <a:srgbClr xmlns:mc="http://schemas.openxmlformats.org/markup-compatibility/2006" xmlns:a14="http://schemas.microsoft.com/office/drawing/2010/main" val="9966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99CCFF" mc:Ignorable=""/>
        </a:accent1>
        <a:accent2>
          <a:srgbClr xmlns:mc="http://schemas.openxmlformats.org/markup-compatibility/2006" xmlns:a14="http://schemas.microsoft.com/office/drawing/2010/main" val="CCCC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CAE2FF" mc:Ignorable=""/>
        </a:accent5>
        <a:accent6>
          <a:srgbClr xmlns:mc="http://schemas.openxmlformats.org/markup-compatibility/2006" xmlns:a14="http://schemas.microsoft.com/office/drawing/2010/main" val="B9B9E7" mc:Ignorable=""/>
        </a:accent6>
        <a:hlink>
          <a:srgbClr xmlns:mc="http://schemas.openxmlformats.org/markup-compatibility/2006" xmlns:a14="http://schemas.microsoft.com/office/drawing/2010/main" val="3333CC" mc:Ignorable=""/>
        </a:hlink>
        <a:folHlink>
          <a:srgbClr xmlns:mc="http://schemas.openxmlformats.org/markup-compatibility/2006" xmlns:a14="http://schemas.microsoft.com/office/drawing/2010/main" val="AF67FF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DEF6F1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FFFFF" mc:Ignorable=""/>
        </a:accent1>
        <a:accent2>
          <a:srgbClr xmlns:mc="http://schemas.openxmlformats.org/markup-compatibility/2006" xmlns:a14="http://schemas.microsoft.com/office/drawing/2010/main" val="8DC6FF" mc:Ignorable=""/>
        </a:accent2>
        <a:accent3>
          <a:srgbClr xmlns:mc="http://schemas.openxmlformats.org/markup-compatibility/2006" xmlns:a14="http://schemas.microsoft.com/office/drawing/2010/main" val="ECFAF7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F" mc:Ignorable=""/>
        </a:accent5>
        <a:accent6>
          <a:srgbClr xmlns:mc="http://schemas.openxmlformats.org/markup-compatibility/2006" xmlns:a14="http://schemas.microsoft.com/office/drawing/2010/main" val="7FB3E7" mc:Ignorable=""/>
        </a:accent6>
        <a:hlink>
          <a:srgbClr xmlns:mc="http://schemas.openxmlformats.org/markup-compatibility/2006" xmlns:a14="http://schemas.microsoft.com/office/drawing/2010/main" val="0066CC" mc:Ignorable=""/>
        </a:hlink>
        <a:folHlink>
          <a:srgbClr xmlns:mc="http://schemas.openxmlformats.org/markup-compatibility/2006" xmlns:a14="http://schemas.microsoft.com/office/drawing/2010/main" val="00A8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D9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777777" mc:Ignorable=""/>
        </a:lt2>
        <a:accent1>
          <a:srgbClr xmlns:mc="http://schemas.openxmlformats.org/markup-compatibility/2006" xmlns:a14="http://schemas.microsoft.com/office/drawing/2010/main" val="FFFFF7" mc:Ignorable=""/>
        </a:accent1>
        <a:accent2>
          <a:srgbClr xmlns:mc="http://schemas.openxmlformats.org/markup-compatibility/2006" xmlns:a14="http://schemas.microsoft.com/office/drawing/2010/main" val="33CCCC" mc:Ignorable=""/>
        </a:accent2>
        <a:accent3>
          <a:srgbClr xmlns:mc="http://schemas.openxmlformats.org/markup-compatibility/2006" xmlns:a14="http://schemas.microsoft.com/office/drawing/2010/main" val="FFFFE9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A" mc:Ignorable=""/>
        </a:accent5>
        <a:accent6>
          <a:srgbClr xmlns:mc="http://schemas.openxmlformats.org/markup-compatibility/2006" xmlns:a14="http://schemas.microsoft.com/office/drawing/2010/main" val="2DB9B9" mc:Ignorable=""/>
        </a:accent6>
        <a:hlink>
          <a:srgbClr xmlns:mc="http://schemas.openxmlformats.org/markup-compatibility/2006" xmlns:a14="http://schemas.microsoft.com/office/drawing/2010/main" val="FF5050" mc:Ignorable=""/>
        </a:hlink>
        <a:folHlink>
          <a:srgbClr xmlns:mc="http://schemas.openxmlformats.org/markup-compatibility/2006" xmlns:a14="http://schemas.microsoft.com/office/drawing/2010/main" val="FF99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xmlns:mc="http://schemas.openxmlformats.org/markup-compatibility/2006" xmlns:a14="http://schemas.microsoft.com/office/drawing/2010/main" val="005A58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8080" mc:Ignorable=""/>
        </a:dk2>
        <a:lt2>
          <a:srgbClr xmlns:mc="http://schemas.openxmlformats.org/markup-compatibility/2006" xmlns:a14="http://schemas.microsoft.com/office/drawing/2010/main" val="FFFF99" mc:Ignorable=""/>
        </a:lt2>
        <a:accent1>
          <a:srgbClr xmlns:mc="http://schemas.openxmlformats.org/markup-compatibility/2006" xmlns:a14="http://schemas.microsoft.com/office/drawing/2010/main" val="006462" mc:Ignorable=""/>
        </a:accent1>
        <a:accent2>
          <a:srgbClr xmlns:mc="http://schemas.openxmlformats.org/markup-compatibility/2006" xmlns:a14="http://schemas.microsoft.com/office/drawing/2010/main" val="6D6FC7" mc:Ignorable=""/>
        </a:accent2>
        <a:accent3>
          <a:srgbClr xmlns:mc="http://schemas.openxmlformats.org/markup-compatibility/2006" xmlns:a14="http://schemas.microsoft.com/office/drawing/2010/main" val="AAC0C0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B8B7" mc:Ignorable=""/>
        </a:accent5>
        <a:accent6>
          <a:srgbClr xmlns:mc="http://schemas.openxmlformats.org/markup-compatibility/2006" xmlns:a14="http://schemas.microsoft.com/office/drawing/2010/main" val="6264B4" mc:Ignorable=""/>
        </a:accent6>
        <a:hlink>
          <a:srgbClr xmlns:mc="http://schemas.openxmlformats.org/markup-compatibility/2006" xmlns:a14="http://schemas.microsoft.com/office/drawing/2010/main" val="00FFFF" mc:Ignorable=""/>
        </a:hlink>
        <a:folHlink>
          <a:srgbClr xmlns:mc="http://schemas.openxmlformats.org/markup-compatibility/2006" xmlns:a14="http://schemas.microsoft.com/office/drawing/2010/main" val="00FF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xmlns:mc="http://schemas.openxmlformats.org/markup-compatibility/2006" xmlns:a14="http://schemas.microsoft.com/office/drawing/2010/main" val="5C1F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800000" mc:Ignorable=""/>
        </a:dk2>
        <a:lt2>
          <a:srgbClr xmlns:mc="http://schemas.openxmlformats.org/markup-compatibility/2006" xmlns:a14="http://schemas.microsoft.com/office/drawing/2010/main" val="DFD293" mc:Ignorable=""/>
        </a:lt2>
        <a:accent1>
          <a:srgbClr xmlns:mc="http://schemas.openxmlformats.org/markup-compatibility/2006" xmlns:a14="http://schemas.microsoft.com/office/drawing/2010/main" val="CC3300" mc:Ignorable=""/>
        </a:accent1>
        <a:accent2>
          <a:srgbClr xmlns:mc="http://schemas.openxmlformats.org/markup-compatibility/2006" xmlns:a14="http://schemas.microsoft.com/office/drawing/2010/main" val="BE7960" mc:Ignorable=""/>
        </a:accent2>
        <a:accent3>
          <a:srgbClr xmlns:mc="http://schemas.openxmlformats.org/markup-compatibility/2006" xmlns:a14="http://schemas.microsoft.com/office/drawing/2010/main" val="C0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E2ADAA" mc:Ignorable=""/>
        </a:accent5>
        <a:accent6>
          <a:srgbClr xmlns:mc="http://schemas.openxmlformats.org/markup-compatibility/2006" xmlns:a14="http://schemas.microsoft.com/office/drawing/2010/main" val="AC6D56" mc:Ignorable=""/>
        </a:accent6>
        <a:hlink>
          <a:srgbClr xmlns:mc="http://schemas.openxmlformats.org/markup-compatibility/2006" xmlns:a14="http://schemas.microsoft.com/office/drawing/2010/main" val="FFFF99" mc:Ignorable=""/>
        </a:hlink>
        <a:folHlink>
          <a:srgbClr xmlns:mc="http://schemas.openxmlformats.org/markup-compatibility/2006" xmlns:a14="http://schemas.microsoft.com/office/drawing/2010/main" val="D3A21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xmlns:mc="http://schemas.openxmlformats.org/markup-compatibility/2006" xmlns:a14="http://schemas.microsoft.com/office/drawing/2010/main" val="003366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99" mc:Ignorable=""/>
        </a:dk2>
        <a:lt2>
          <a:srgbClr xmlns:mc="http://schemas.openxmlformats.org/markup-compatibility/2006" xmlns:a14="http://schemas.microsoft.com/office/drawing/2010/main" val="CCFFFF" mc:Ignorable=""/>
        </a:lt2>
        <a:accent1>
          <a:srgbClr xmlns:mc="http://schemas.openxmlformats.org/markup-compatibility/2006" xmlns:a14="http://schemas.microsoft.com/office/drawing/2010/main" val="3366CC" mc:Ignorable=""/>
        </a:accent1>
        <a:accent2>
          <a:srgbClr xmlns:mc="http://schemas.openxmlformats.org/markup-compatibility/2006" xmlns:a14="http://schemas.microsoft.com/office/drawing/2010/main" val="00B000" mc:Ignorable=""/>
        </a:accent2>
        <a:accent3>
          <a:srgbClr xmlns:mc="http://schemas.openxmlformats.org/markup-compatibility/2006" xmlns:a14="http://schemas.microsoft.com/office/drawing/2010/main" val="AAAA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DB8E2" mc:Ignorable=""/>
        </a:accent5>
        <a:accent6>
          <a:srgbClr xmlns:mc="http://schemas.openxmlformats.org/markup-compatibility/2006" xmlns:a14="http://schemas.microsoft.com/office/drawing/2010/main" val="009F00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FE701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xmlns:mc="http://schemas.openxmlformats.org/markup-compatibility/2006" xmlns:a14="http://schemas.microsoft.com/office/drawing/2010/main" val="336699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E3EBF1" mc:Ignorable=""/>
        </a:lt2>
        <a:accent1>
          <a:srgbClr xmlns:mc="http://schemas.openxmlformats.org/markup-compatibility/2006" xmlns:a14="http://schemas.microsoft.com/office/drawing/2010/main" val="003399" mc:Ignorable=""/>
        </a:accent1>
        <a:accent2>
          <a:srgbClr xmlns:mc="http://schemas.openxmlformats.org/markup-compatibility/2006" xmlns:a14="http://schemas.microsoft.com/office/drawing/2010/main" val="468A4B" mc:Ignorable=""/>
        </a:accent2>
        <a:accent3>
          <a:srgbClr xmlns:mc="http://schemas.openxmlformats.org/markup-compatibility/2006" xmlns:a14="http://schemas.microsoft.com/office/drawing/2010/main" val="AA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ADCA" mc:Ignorable=""/>
        </a:accent5>
        <a:accent6>
          <a:srgbClr xmlns:mc="http://schemas.openxmlformats.org/markup-compatibility/2006" xmlns:a14="http://schemas.microsoft.com/office/drawing/2010/main" val="3F7D43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0E5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xmlns:mc="http://schemas.openxmlformats.org/markup-compatibility/2006" xmlns:a14="http://schemas.microsoft.com/office/drawing/2010/main" val="777777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86B5D" mc:Ignorable=""/>
        </a:dk2>
        <a:lt2>
          <a:srgbClr xmlns:mc="http://schemas.openxmlformats.org/markup-compatibility/2006" xmlns:a14="http://schemas.microsoft.com/office/drawing/2010/main" val="D1D1CB" mc:Ignorable=""/>
        </a:lt2>
        <a:accent1>
          <a:srgbClr xmlns:mc="http://schemas.openxmlformats.org/markup-compatibility/2006" xmlns:a14="http://schemas.microsoft.com/office/drawing/2010/main" val="909082" mc:Ignorable=""/>
        </a:accent1>
        <a:accent2>
          <a:srgbClr xmlns:mc="http://schemas.openxmlformats.org/markup-compatibility/2006" xmlns:a14="http://schemas.microsoft.com/office/drawing/2010/main" val="809EA8" mc:Ignorable=""/>
        </a:accent2>
        <a:accent3>
          <a:srgbClr xmlns:mc="http://schemas.openxmlformats.org/markup-compatibility/2006" xmlns:a14="http://schemas.microsoft.com/office/drawing/2010/main" val="B9BAB6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6C6C1" mc:Ignorable=""/>
        </a:accent5>
        <a:accent6>
          <a:srgbClr xmlns:mc="http://schemas.openxmlformats.org/markup-compatibility/2006" xmlns:a14="http://schemas.microsoft.com/office/drawing/2010/main" val="738F98" mc:Ignorable=""/>
        </a:accent6>
        <a:hlink>
          <a:srgbClr xmlns:mc="http://schemas.openxmlformats.org/markup-compatibility/2006" xmlns:a14="http://schemas.microsoft.com/office/drawing/2010/main" val="FFCC66" mc:Ignorable=""/>
        </a:hlink>
        <a:folHlink>
          <a:srgbClr xmlns:mc="http://schemas.openxmlformats.org/markup-compatibility/2006" xmlns:a14="http://schemas.microsoft.com/office/drawing/2010/main" val="E9DCB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xmlns:mc="http://schemas.openxmlformats.org/markup-compatibility/2006" xmlns:a14="http://schemas.microsoft.com/office/drawing/2010/main" val="3E3E5C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66699" mc:Ignorable=""/>
        </a:dk2>
        <a:lt2>
          <a:srgbClr xmlns:mc="http://schemas.openxmlformats.org/markup-compatibility/2006" xmlns:a14="http://schemas.microsoft.com/office/drawing/2010/main" val="FFFFFF" mc:Ignorable=""/>
        </a:lt2>
        <a:accent1>
          <a:srgbClr xmlns:mc="http://schemas.openxmlformats.org/markup-compatibility/2006" xmlns:a14="http://schemas.microsoft.com/office/drawing/2010/main" val="60597B" mc:Ignorable=""/>
        </a:accent1>
        <a:accent2>
          <a:srgbClr xmlns:mc="http://schemas.openxmlformats.org/markup-compatibility/2006" xmlns:a14="http://schemas.microsoft.com/office/drawing/2010/main" val="6666FF" mc:Ignorable=""/>
        </a:accent2>
        <a:accent3>
          <a:srgbClr xmlns:mc="http://schemas.openxmlformats.org/markup-compatibility/2006" xmlns:a14="http://schemas.microsoft.com/office/drawing/2010/main" val="B8B8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B6B5BF" mc:Ignorable=""/>
        </a:accent5>
        <a:accent6>
          <a:srgbClr xmlns:mc="http://schemas.openxmlformats.org/markup-compatibility/2006" xmlns:a14="http://schemas.microsoft.com/office/drawing/2010/main" val="5C5CE7" mc:Ignorable=""/>
        </a:accent6>
        <a:hlink>
          <a:srgbClr xmlns:mc="http://schemas.openxmlformats.org/markup-compatibility/2006" xmlns:a14="http://schemas.microsoft.com/office/drawing/2010/main" val="99CCFF" mc:Ignorable=""/>
        </a:hlink>
        <a:folHlink>
          <a:srgbClr xmlns:mc="http://schemas.openxmlformats.org/markup-compatibility/2006" xmlns:a14="http://schemas.microsoft.com/office/drawing/2010/main" val="FFFF9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xmlns:mc="http://schemas.openxmlformats.org/markup-compatibility/2006" xmlns:a14="http://schemas.microsoft.com/office/drawing/2010/main" val="2D2015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523E26" mc:Ignorable=""/>
        </a:dk2>
        <a:lt2>
          <a:srgbClr xmlns:mc="http://schemas.openxmlformats.org/markup-compatibility/2006" xmlns:a14="http://schemas.microsoft.com/office/drawing/2010/main" val="DFC08D" mc:Ignorable=""/>
        </a:lt2>
        <a:accent1>
          <a:srgbClr xmlns:mc="http://schemas.openxmlformats.org/markup-compatibility/2006" xmlns:a14="http://schemas.microsoft.com/office/drawing/2010/main" val="8C7B70" mc:Ignorable=""/>
        </a:accent1>
        <a:accent2>
          <a:srgbClr xmlns:mc="http://schemas.openxmlformats.org/markup-compatibility/2006" xmlns:a14="http://schemas.microsoft.com/office/drawing/2010/main" val="8F5F2F" mc:Ignorable=""/>
        </a:accent2>
        <a:accent3>
          <a:srgbClr xmlns:mc="http://schemas.openxmlformats.org/markup-compatibility/2006" xmlns:a14="http://schemas.microsoft.com/office/drawing/2010/main" val="B3AFAC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5BFBB" mc:Ignorable=""/>
        </a:accent5>
        <a:accent6>
          <a:srgbClr xmlns:mc="http://schemas.openxmlformats.org/markup-compatibility/2006" xmlns:a14="http://schemas.microsoft.com/office/drawing/2010/main" val="81552A" mc:Ignorable=""/>
        </a:accent6>
        <a:hlink>
          <a:srgbClr xmlns:mc="http://schemas.openxmlformats.org/markup-compatibility/2006" xmlns:a14="http://schemas.microsoft.com/office/drawing/2010/main" val="CCB400" mc:Ignorable=""/>
        </a:hlink>
        <a:folHlink>
          <a:srgbClr xmlns:mc="http://schemas.openxmlformats.org/markup-compatibility/2006" xmlns:a14="http://schemas.microsoft.com/office/drawing/2010/main" val="8C9EA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訂設計">
  <a:themeElements>
    <a:clrScheme name="自訂設計 1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808080" mc:Ignorable=""/>
      </a:lt2>
      <a:accent1>
        <a:srgbClr xmlns:mc="http://schemas.openxmlformats.org/markup-compatibility/2006" xmlns:a14="http://schemas.microsoft.com/office/drawing/2010/main" val="BBE0E3" mc:Ignorable=""/>
      </a:accent1>
      <a:accent2>
        <a:srgbClr xmlns:mc="http://schemas.openxmlformats.org/markup-compatibility/2006" xmlns:a14="http://schemas.microsoft.com/office/drawing/2010/main" val="333399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DAEDEF" mc:Ignorable=""/>
      </a:accent5>
      <a:accent6>
        <a:srgbClr xmlns:mc="http://schemas.openxmlformats.org/markup-compatibility/2006" xmlns:a14="http://schemas.microsoft.com/office/drawing/2010/main" val="2D2D8A" mc:Ignorable=""/>
      </a:accent6>
      <a:hlink>
        <a:srgbClr xmlns:mc="http://schemas.openxmlformats.org/markup-compatibility/2006" xmlns:a14="http://schemas.microsoft.com/office/drawing/2010/main" val="009999" mc:Ignorable=""/>
      </a:hlink>
      <a:folHlink>
        <a:srgbClr xmlns:mc="http://schemas.openxmlformats.org/markup-compatibility/2006" xmlns:a14="http://schemas.microsoft.com/office/drawing/2010/main" val="99CC00" mc:Ignorable=""/>
      </a:folHlink>
    </a:clrScheme>
    <a:fontScheme name="自訂設計">
      <a:majorFont>
        <a:latin typeface="Arial"/>
        <a:ea typeface="文鼎粗黑"/>
        <a:cs typeface=""/>
      </a:majorFont>
      <a:minorFont>
        <a:latin typeface="Arial"/>
        <a:ea typeface="文鼎中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訂設計 1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BBE0E3" mc:Ignorable=""/>
        </a:accent1>
        <a:accent2>
          <a:srgbClr xmlns:mc="http://schemas.openxmlformats.org/markup-compatibility/2006" xmlns:a14="http://schemas.microsoft.com/office/drawing/2010/main" val="333399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DAEDEF" mc:Ignorable=""/>
        </a:accent5>
        <a:accent6>
          <a:srgbClr xmlns:mc="http://schemas.openxmlformats.org/markup-compatibility/2006" xmlns:a14="http://schemas.microsoft.com/office/drawing/2010/main" val="2D2D8A" mc:Ignorable=""/>
        </a:accent6>
        <a:hlink>
          <a:srgbClr xmlns:mc="http://schemas.openxmlformats.org/markup-compatibility/2006" xmlns:a14="http://schemas.microsoft.com/office/drawing/2010/main" val="009999" mc:Ignorable=""/>
        </a:hlink>
        <a:folHlink>
          <a:srgbClr xmlns:mc="http://schemas.openxmlformats.org/markup-compatibility/2006" xmlns:a14="http://schemas.microsoft.com/office/drawing/2010/main" val="99CC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BDF53" mc:Ignorable=""/>
        </a:accent1>
        <a:accent2>
          <a:srgbClr xmlns:mc="http://schemas.openxmlformats.org/markup-compatibility/2006" xmlns:a14="http://schemas.microsoft.com/office/drawing/2010/main" val="FF9966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DECB3" mc:Ignorable=""/>
        </a:accent5>
        <a:accent6>
          <a:srgbClr xmlns:mc="http://schemas.openxmlformats.org/markup-compatibility/2006" xmlns:a14="http://schemas.microsoft.com/office/drawing/2010/main" val="E78A5C" mc:Ignorable=""/>
        </a:accent6>
        <a:hlink>
          <a:srgbClr xmlns:mc="http://schemas.openxmlformats.org/markup-compatibility/2006" xmlns:a14="http://schemas.microsoft.com/office/drawing/2010/main" val="CC3300" mc:Ignorable=""/>
        </a:hlink>
        <a:folHlink>
          <a:srgbClr xmlns:mc="http://schemas.openxmlformats.org/markup-compatibility/2006" xmlns:a14="http://schemas.microsoft.com/office/drawing/2010/main" val="9966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99CCFF" mc:Ignorable=""/>
        </a:accent1>
        <a:accent2>
          <a:srgbClr xmlns:mc="http://schemas.openxmlformats.org/markup-compatibility/2006" xmlns:a14="http://schemas.microsoft.com/office/drawing/2010/main" val="CCCC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CAE2FF" mc:Ignorable=""/>
        </a:accent5>
        <a:accent6>
          <a:srgbClr xmlns:mc="http://schemas.openxmlformats.org/markup-compatibility/2006" xmlns:a14="http://schemas.microsoft.com/office/drawing/2010/main" val="B9B9E7" mc:Ignorable=""/>
        </a:accent6>
        <a:hlink>
          <a:srgbClr xmlns:mc="http://schemas.openxmlformats.org/markup-compatibility/2006" xmlns:a14="http://schemas.microsoft.com/office/drawing/2010/main" val="3333CC" mc:Ignorable=""/>
        </a:hlink>
        <a:folHlink>
          <a:srgbClr xmlns:mc="http://schemas.openxmlformats.org/markup-compatibility/2006" xmlns:a14="http://schemas.microsoft.com/office/drawing/2010/main" val="AF67FF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DEF6F1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FFFFF" mc:Ignorable=""/>
        </a:accent1>
        <a:accent2>
          <a:srgbClr xmlns:mc="http://schemas.openxmlformats.org/markup-compatibility/2006" xmlns:a14="http://schemas.microsoft.com/office/drawing/2010/main" val="8DC6FF" mc:Ignorable=""/>
        </a:accent2>
        <a:accent3>
          <a:srgbClr xmlns:mc="http://schemas.openxmlformats.org/markup-compatibility/2006" xmlns:a14="http://schemas.microsoft.com/office/drawing/2010/main" val="ECFAF7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F" mc:Ignorable=""/>
        </a:accent5>
        <a:accent6>
          <a:srgbClr xmlns:mc="http://schemas.openxmlformats.org/markup-compatibility/2006" xmlns:a14="http://schemas.microsoft.com/office/drawing/2010/main" val="7FB3E7" mc:Ignorable=""/>
        </a:accent6>
        <a:hlink>
          <a:srgbClr xmlns:mc="http://schemas.openxmlformats.org/markup-compatibility/2006" xmlns:a14="http://schemas.microsoft.com/office/drawing/2010/main" val="0066CC" mc:Ignorable=""/>
        </a:hlink>
        <a:folHlink>
          <a:srgbClr xmlns:mc="http://schemas.openxmlformats.org/markup-compatibility/2006" xmlns:a14="http://schemas.microsoft.com/office/drawing/2010/main" val="00A8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D9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777777" mc:Ignorable=""/>
        </a:lt2>
        <a:accent1>
          <a:srgbClr xmlns:mc="http://schemas.openxmlformats.org/markup-compatibility/2006" xmlns:a14="http://schemas.microsoft.com/office/drawing/2010/main" val="FFFFF7" mc:Ignorable=""/>
        </a:accent1>
        <a:accent2>
          <a:srgbClr xmlns:mc="http://schemas.openxmlformats.org/markup-compatibility/2006" xmlns:a14="http://schemas.microsoft.com/office/drawing/2010/main" val="33CCCC" mc:Ignorable=""/>
        </a:accent2>
        <a:accent3>
          <a:srgbClr xmlns:mc="http://schemas.openxmlformats.org/markup-compatibility/2006" xmlns:a14="http://schemas.microsoft.com/office/drawing/2010/main" val="FFFFE9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A" mc:Ignorable=""/>
        </a:accent5>
        <a:accent6>
          <a:srgbClr xmlns:mc="http://schemas.openxmlformats.org/markup-compatibility/2006" xmlns:a14="http://schemas.microsoft.com/office/drawing/2010/main" val="2DB9B9" mc:Ignorable=""/>
        </a:accent6>
        <a:hlink>
          <a:srgbClr xmlns:mc="http://schemas.openxmlformats.org/markup-compatibility/2006" xmlns:a14="http://schemas.microsoft.com/office/drawing/2010/main" val="FF5050" mc:Ignorable=""/>
        </a:hlink>
        <a:folHlink>
          <a:srgbClr xmlns:mc="http://schemas.openxmlformats.org/markup-compatibility/2006" xmlns:a14="http://schemas.microsoft.com/office/drawing/2010/main" val="FF99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xmlns:mc="http://schemas.openxmlformats.org/markup-compatibility/2006" xmlns:a14="http://schemas.microsoft.com/office/drawing/2010/main" val="005A58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8080" mc:Ignorable=""/>
        </a:dk2>
        <a:lt2>
          <a:srgbClr xmlns:mc="http://schemas.openxmlformats.org/markup-compatibility/2006" xmlns:a14="http://schemas.microsoft.com/office/drawing/2010/main" val="FFFF99" mc:Ignorable=""/>
        </a:lt2>
        <a:accent1>
          <a:srgbClr xmlns:mc="http://schemas.openxmlformats.org/markup-compatibility/2006" xmlns:a14="http://schemas.microsoft.com/office/drawing/2010/main" val="006462" mc:Ignorable=""/>
        </a:accent1>
        <a:accent2>
          <a:srgbClr xmlns:mc="http://schemas.openxmlformats.org/markup-compatibility/2006" xmlns:a14="http://schemas.microsoft.com/office/drawing/2010/main" val="6D6FC7" mc:Ignorable=""/>
        </a:accent2>
        <a:accent3>
          <a:srgbClr xmlns:mc="http://schemas.openxmlformats.org/markup-compatibility/2006" xmlns:a14="http://schemas.microsoft.com/office/drawing/2010/main" val="AAC0C0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B8B7" mc:Ignorable=""/>
        </a:accent5>
        <a:accent6>
          <a:srgbClr xmlns:mc="http://schemas.openxmlformats.org/markup-compatibility/2006" xmlns:a14="http://schemas.microsoft.com/office/drawing/2010/main" val="6264B4" mc:Ignorable=""/>
        </a:accent6>
        <a:hlink>
          <a:srgbClr xmlns:mc="http://schemas.openxmlformats.org/markup-compatibility/2006" xmlns:a14="http://schemas.microsoft.com/office/drawing/2010/main" val="00FFFF" mc:Ignorable=""/>
        </a:hlink>
        <a:folHlink>
          <a:srgbClr xmlns:mc="http://schemas.openxmlformats.org/markup-compatibility/2006" xmlns:a14="http://schemas.microsoft.com/office/drawing/2010/main" val="00FF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xmlns:mc="http://schemas.openxmlformats.org/markup-compatibility/2006" xmlns:a14="http://schemas.microsoft.com/office/drawing/2010/main" val="5C1F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800000" mc:Ignorable=""/>
        </a:dk2>
        <a:lt2>
          <a:srgbClr xmlns:mc="http://schemas.openxmlformats.org/markup-compatibility/2006" xmlns:a14="http://schemas.microsoft.com/office/drawing/2010/main" val="DFD293" mc:Ignorable=""/>
        </a:lt2>
        <a:accent1>
          <a:srgbClr xmlns:mc="http://schemas.openxmlformats.org/markup-compatibility/2006" xmlns:a14="http://schemas.microsoft.com/office/drawing/2010/main" val="CC3300" mc:Ignorable=""/>
        </a:accent1>
        <a:accent2>
          <a:srgbClr xmlns:mc="http://schemas.openxmlformats.org/markup-compatibility/2006" xmlns:a14="http://schemas.microsoft.com/office/drawing/2010/main" val="BE7960" mc:Ignorable=""/>
        </a:accent2>
        <a:accent3>
          <a:srgbClr xmlns:mc="http://schemas.openxmlformats.org/markup-compatibility/2006" xmlns:a14="http://schemas.microsoft.com/office/drawing/2010/main" val="C0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E2ADAA" mc:Ignorable=""/>
        </a:accent5>
        <a:accent6>
          <a:srgbClr xmlns:mc="http://schemas.openxmlformats.org/markup-compatibility/2006" xmlns:a14="http://schemas.microsoft.com/office/drawing/2010/main" val="AC6D56" mc:Ignorable=""/>
        </a:accent6>
        <a:hlink>
          <a:srgbClr xmlns:mc="http://schemas.openxmlformats.org/markup-compatibility/2006" xmlns:a14="http://schemas.microsoft.com/office/drawing/2010/main" val="FFFF99" mc:Ignorable=""/>
        </a:hlink>
        <a:folHlink>
          <a:srgbClr xmlns:mc="http://schemas.openxmlformats.org/markup-compatibility/2006" xmlns:a14="http://schemas.microsoft.com/office/drawing/2010/main" val="D3A21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xmlns:mc="http://schemas.openxmlformats.org/markup-compatibility/2006" xmlns:a14="http://schemas.microsoft.com/office/drawing/2010/main" val="003366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99" mc:Ignorable=""/>
        </a:dk2>
        <a:lt2>
          <a:srgbClr xmlns:mc="http://schemas.openxmlformats.org/markup-compatibility/2006" xmlns:a14="http://schemas.microsoft.com/office/drawing/2010/main" val="CCFFFF" mc:Ignorable=""/>
        </a:lt2>
        <a:accent1>
          <a:srgbClr xmlns:mc="http://schemas.openxmlformats.org/markup-compatibility/2006" xmlns:a14="http://schemas.microsoft.com/office/drawing/2010/main" val="3366CC" mc:Ignorable=""/>
        </a:accent1>
        <a:accent2>
          <a:srgbClr xmlns:mc="http://schemas.openxmlformats.org/markup-compatibility/2006" xmlns:a14="http://schemas.microsoft.com/office/drawing/2010/main" val="00B000" mc:Ignorable=""/>
        </a:accent2>
        <a:accent3>
          <a:srgbClr xmlns:mc="http://schemas.openxmlformats.org/markup-compatibility/2006" xmlns:a14="http://schemas.microsoft.com/office/drawing/2010/main" val="AAAA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DB8E2" mc:Ignorable=""/>
        </a:accent5>
        <a:accent6>
          <a:srgbClr xmlns:mc="http://schemas.openxmlformats.org/markup-compatibility/2006" xmlns:a14="http://schemas.microsoft.com/office/drawing/2010/main" val="009F00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FE701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xmlns:mc="http://schemas.openxmlformats.org/markup-compatibility/2006" xmlns:a14="http://schemas.microsoft.com/office/drawing/2010/main" val="336699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E3EBF1" mc:Ignorable=""/>
        </a:lt2>
        <a:accent1>
          <a:srgbClr xmlns:mc="http://schemas.openxmlformats.org/markup-compatibility/2006" xmlns:a14="http://schemas.microsoft.com/office/drawing/2010/main" val="003399" mc:Ignorable=""/>
        </a:accent1>
        <a:accent2>
          <a:srgbClr xmlns:mc="http://schemas.openxmlformats.org/markup-compatibility/2006" xmlns:a14="http://schemas.microsoft.com/office/drawing/2010/main" val="468A4B" mc:Ignorable=""/>
        </a:accent2>
        <a:accent3>
          <a:srgbClr xmlns:mc="http://schemas.openxmlformats.org/markup-compatibility/2006" xmlns:a14="http://schemas.microsoft.com/office/drawing/2010/main" val="AA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ADCA" mc:Ignorable=""/>
        </a:accent5>
        <a:accent6>
          <a:srgbClr xmlns:mc="http://schemas.openxmlformats.org/markup-compatibility/2006" xmlns:a14="http://schemas.microsoft.com/office/drawing/2010/main" val="3F7D43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0E5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xmlns:mc="http://schemas.openxmlformats.org/markup-compatibility/2006" xmlns:a14="http://schemas.microsoft.com/office/drawing/2010/main" val="777777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86B5D" mc:Ignorable=""/>
        </a:dk2>
        <a:lt2>
          <a:srgbClr xmlns:mc="http://schemas.openxmlformats.org/markup-compatibility/2006" xmlns:a14="http://schemas.microsoft.com/office/drawing/2010/main" val="D1D1CB" mc:Ignorable=""/>
        </a:lt2>
        <a:accent1>
          <a:srgbClr xmlns:mc="http://schemas.openxmlformats.org/markup-compatibility/2006" xmlns:a14="http://schemas.microsoft.com/office/drawing/2010/main" val="909082" mc:Ignorable=""/>
        </a:accent1>
        <a:accent2>
          <a:srgbClr xmlns:mc="http://schemas.openxmlformats.org/markup-compatibility/2006" xmlns:a14="http://schemas.microsoft.com/office/drawing/2010/main" val="809EA8" mc:Ignorable=""/>
        </a:accent2>
        <a:accent3>
          <a:srgbClr xmlns:mc="http://schemas.openxmlformats.org/markup-compatibility/2006" xmlns:a14="http://schemas.microsoft.com/office/drawing/2010/main" val="B9BAB6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6C6C1" mc:Ignorable=""/>
        </a:accent5>
        <a:accent6>
          <a:srgbClr xmlns:mc="http://schemas.openxmlformats.org/markup-compatibility/2006" xmlns:a14="http://schemas.microsoft.com/office/drawing/2010/main" val="738F98" mc:Ignorable=""/>
        </a:accent6>
        <a:hlink>
          <a:srgbClr xmlns:mc="http://schemas.openxmlformats.org/markup-compatibility/2006" xmlns:a14="http://schemas.microsoft.com/office/drawing/2010/main" val="FFCC66" mc:Ignorable=""/>
        </a:hlink>
        <a:folHlink>
          <a:srgbClr xmlns:mc="http://schemas.openxmlformats.org/markup-compatibility/2006" xmlns:a14="http://schemas.microsoft.com/office/drawing/2010/main" val="E9DCB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xmlns:mc="http://schemas.openxmlformats.org/markup-compatibility/2006" xmlns:a14="http://schemas.microsoft.com/office/drawing/2010/main" val="3E3E5C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66699" mc:Ignorable=""/>
        </a:dk2>
        <a:lt2>
          <a:srgbClr xmlns:mc="http://schemas.openxmlformats.org/markup-compatibility/2006" xmlns:a14="http://schemas.microsoft.com/office/drawing/2010/main" val="FFFFFF" mc:Ignorable=""/>
        </a:lt2>
        <a:accent1>
          <a:srgbClr xmlns:mc="http://schemas.openxmlformats.org/markup-compatibility/2006" xmlns:a14="http://schemas.microsoft.com/office/drawing/2010/main" val="60597B" mc:Ignorable=""/>
        </a:accent1>
        <a:accent2>
          <a:srgbClr xmlns:mc="http://schemas.openxmlformats.org/markup-compatibility/2006" xmlns:a14="http://schemas.microsoft.com/office/drawing/2010/main" val="6666FF" mc:Ignorable=""/>
        </a:accent2>
        <a:accent3>
          <a:srgbClr xmlns:mc="http://schemas.openxmlformats.org/markup-compatibility/2006" xmlns:a14="http://schemas.microsoft.com/office/drawing/2010/main" val="B8B8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B6B5BF" mc:Ignorable=""/>
        </a:accent5>
        <a:accent6>
          <a:srgbClr xmlns:mc="http://schemas.openxmlformats.org/markup-compatibility/2006" xmlns:a14="http://schemas.microsoft.com/office/drawing/2010/main" val="5C5CE7" mc:Ignorable=""/>
        </a:accent6>
        <a:hlink>
          <a:srgbClr xmlns:mc="http://schemas.openxmlformats.org/markup-compatibility/2006" xmlns:a14="http://schemas.microsoft.com/office/drawing/2010/main" val="99CCFF" mc:Ignorable=""/>
        </a:hlink>
        <a:folHlink>
          <a:srgbClr xmlns:mc="http://schemas.openxmlformats.org/markup-compatibility/2006" xmlns:a14="http://schemas.microsoft.com/office/drawing/2010/main" val="FFFF9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xmlns:mc="http://schemas.openxmlformats.org/markup-compatibility/2006" xmlns:a14="http://schemas.microsoft.com/office/drawing/2010/main" val="2D2015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523E26" mc:Ignorable=""/>
        </a:dk2>
        <a:lt2>
          <a:srgbClr xmlns:mc="http://schemas.openxmlformats.org/markup-compatibility/2006" xmlns:a14="http://schemas.microsoft.com/office/drawing/2010/main" val="DFC08D" mc:Ignorable=""/>
        </a:lt2>
        <a:accent1>
          <a:srgbClr xmlns:mc="http://schemas.openxmlformats.org/markup-compatibility/2006" xmlns:a14="http://schemas.microsoft.com/office/drawing/2010/main" val="8C7B70" mc:Ignorable=""/>
        </a:accent1>
        <a:accent2>
          <a:srgbClr xmlns:mc="http://schemas.openxmlformats.org/markup-compatibility/2006" xmlns:a14="http://schemas.microsoft.com/office/drawing/2010/main" val="8F5F2F" mc:Ignorable=""/>
        </a:accent2>
        <a:accent3>
          <a:srgbClr xmlns:mc="http://schemas.openxmlformats.org/markup-compatibility/2006" xmlns:a14="http://schemas.microsoft.com/office/drawing/2010/main" val="B3AFAC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5BFBB" mc:Ignorable=""/>
        </a:accent5>
        <a:accent6>
          <a:srgbClr xmlns:mc="http://schemas.openxmlformats.org/markup-compatibility/2006" xmlns:a14="http://schemas.microsoft.com/office/drawing/2010/main" val="81552A" mc:Ignorable=""/>
        </a:accent6>
        <a:hlink>
          <a:srgbClr xmlns:mc="http://schemas.openxmlformats.org/markup-compatibility/2006" xmlns:a14="http://schemas.microsoft.com/office/drawing/2010/main" val="CCB400" mc:Ignorable=""/>
        </a:hlink>
        <a:folHlink>
          <a:srgbClr xmlns:mc="http://schemas.openxmlformats.org/markup-compatibility/2006" xmlns:a14="http://schemas.microsoft.com/office/drawing/2010/main" val="8C9EA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訂設計">
  <a:themeElements>
    <a:clrScheme name="1_自訂設計 1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808080" mc:Ignorable=""/>
      </a:lt2>
      <a:accent1>
        <a:srgbClr xmlns:mc="http://schemas.openxmlformats.org/markup-compatibility/2006" xmlns:a14="http://schemas.microsoft.com/office/drawing/2010/main" val="BBE0E3" mc:Ignorable=""/>
      </a:accent1>
      <a:accent2>
        <a:srgbClr xmlns:mc="http://schemas.openxmlformats.org/markup-compatibility/2006" xmlns:a14="http://schemas.microsoft.com/office/drawing/2010/main" val="333399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DAEDEF" mc:Ignorable=""/>
      </a:accent5>
      <a:accent6>
        <a:srgbClr xmlns:mc="http://schemas.openxmlformats.org/markup-compatibility/2006" xmlns:a14="http://schemas.microsoft.com/office/drawing/2010/main" val="2D2D8A" mc:Ignorable=""/>
      </a:accent6>
      <a:hlink>
        <a:srgbClr xmlns:mc="http://schemas.openxmlformats.org/markup-compatibility/2006" xmlns:a14="http://schemas.microsoft.com/office/drawing/2010/main" val="009999" mc:Ignorable=""/>
      </a:hlink>
      <a:folHlink>
        <a:srgbClr xmlns:mc="http://schemas.openxmlformats.org/markup-compatibility/2006" xmlns:a14="http://schemas.microsoft.com/office/drawing/2010/main" val="99CC00" mc:Ignorable=""/>
      </a:folHlink>
    </a:clrScheme>
    <a:fontScheme name="1_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訂設計 1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BBE0E3" mc:Ignorable=""/>
        </a:accent1>
        <a:accent2>
          <a:srgbClr xmlns:mc="http://schemas.openxmlformats.org/markup-compatibility/2006" xmlns:a14="http://schemas.microsoft.com/office/drawing/2010/main" val="333399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DAEDEF" mc:Ignorable=""/>
        </a:accent5>
        <a:accent6>
          <a:srgbClr xmlns:mc="http://schemas.openxmlformats.org/markup-compatibility/2006" xmlns:a14="http://schemas.microsoft.com/office/drawing/2010/main" val="2D2D8A" mc:Ignorable=""/>
        </a:accent6>
        <a:hlink>
          <a:srgbClr xmlns:mc="http://schemas.openxmlformats.org/markup-compatibility/2006" xmlns:a14="http://schemas.microsoft.com/office/drawing/2010/main" val="009999" mc:Ignorable=""/>
        </a:hlink>
        <a:folHlink>
          <a:srgbClr xmlns:mc="http://schemas.openxmlformats.org/markup-compatibility/2006" xmlns:a14="http://schemas.microsoft.com/office/drawing/2010/main" val="99CC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2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BDF53" mc:Ignorable=""/>
        </a:accent1>
        <a:accent2>
          <a:srgbClr xmlns:mc="http://schemas.openxmlformats.org/markup-compatibility/2006" xmlns:a14="http://schemas.microsoft.com/office/drawing/2010/main" val="FF9966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DECB3" mc:Ignorable=""/>
        </a:accent5>
        <a:accent6>
          <a:srgbClr xmlns:mc="http://schemas.openxmlformats.org/markup-compatibility/2006" xmlns:a14="http://schemas.microsoft.com/office/drawing/2010/main" val="E78A5C" mc:Ignorable=""/>
        </a:accent6>
        <a:hlink>
          <a:srgbClr xmlns:mc="http://schemas.openxmlformats.org/markup-compatibility/2006" xmlns:a14="http://schemas.microsoft.com/office/drawing/2010/main" val="CC3300" mc:Ignorable=""/>
        </a:hlink>
        <a:folHlink>
          <a:srgbClr xmlns:mc="http://schemas.openxmlformats.org/markup-compatibility/2006" xmlns:a14="http://schemas.microsoft.com/office/drawing/2010/main" val="9966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3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99CCFF" mc:Ignorable=""/>
        </a:accent1>
        <a:accent2>
          <a:srgbClr xmlns:mc="http://schemas.openxmlformats.org/markup-compatibility/2006" xmlns:a14="http://schemas.microsoft.com/office/drawing/2010/main" val="CCCC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CAE2FF" mc:Ignorable=""/>
        </a:accent5>
        <a:accent6>
          <a:srgbClr xmlns:mc="http://schemas.openxmlformats.org/markup-compatibility/2006" xmlns:a14="http://schemas.microsoft.com/office/drawing/2010/main" val="B9B9E7" mc:Ignorable=""/>
        </a:accent6>
        <a:hlink>
          <a:srgbClr xmlns:mc="http://schemas.openxmlformats.org/markup-compatibility/2006" xmlns:a14="http://schemas.microsoft.com/office/drawing/2010/main" val="3333CC" mc:Ignorable=""/>
        </a:hlink>
        <a:folHlink>
          <a:srgbClr xmlns:mc="http://schemas.openxmlformats.org/markup-compatibility/2006" xmlns:a14="http://schemas.microsoft.com/office/drawing/2010/main" val="AF67FF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4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DEF6F1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FFFFF" mc:Ignorable=""/>
        </a:accent1>
        <a:accent2>
          <a:srgbClr xmlns:mc="http://schemas.openxmlformats.org/markup-compatibility/2006" xmlns:a14="http://schemas.microsoft.com/office/drawing/2010/main" val="8DC6FF" mc:Ignorable=""/>
        </a:accent2>
        <a:accent3>
          <a:srgbClr xmlns:mc="http://schemas.openxmlformats.org/markup-compatibility/2006" xmlns:a14="http://schemas.microsoft.com/office/drawing/2010/main" val="ECFAF7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F" mc:Ignorable=""/>
        </a:accent5>
        <a:accent6>
          <a:srgbClr xmlns:mc="http://schemas.openxmlformats.org/markup-compatibility/2006" xmlns:a14="http://schemas.microsoft.com/office/drawing/2010/main" val="7FB3E7" mc:Ignorable=""/>
        </a:accent6>
        <a:hlink>
          <a:srgbClr xmlns:mc="http://schemas.openxmlformats.org/markup-compatibility/2006" xmlns:a14="http://schemas.microsoft.com/office/drawing/2010/main" val="0066CC" mc:Ignorable=""/>
        </a:hlink>
        <a:folHlink>
          <a:srgbClr xmlns:mc="http://schemas.openxmlformats.org/markup-compatibility/2006" xmlns:a14="http://schemas.microsoft.com/office/drawing/2010/main" val="00A8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5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D9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777777" mc:Ignorable=""/>
        </a:lt2>
        <a:accent1>
          <a:srgbClr xmlns:mc="http://schemas.openxmlformats.org/markup-compatibility/2006" xmlns:a14="http://schemas.microsoft.com/office/drawing/2010/main" val="FFFFF7" mc:Ignorable=""/>
        </a:accent1>
        <a:accent2>
          <a:srgbClr xmlns:mc="http://schemas.openxmlformats.org/markup-compatibility/2006" xmlns:a14="http://schemas.microsoft.com/office/drawing/2010/main" val="33CCCC" mc:Ignorable=""/>
        </a:accent2>
        <a:accent3>
          <a:srgbClr xmlns:mc="http://schemas.openxmlformats.org/markup-compatibility/2006" xmlns:a14="http://schemas.microsoft.com/office/drawing/2010/main" val="FFFFE9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A" mc:Ignorable=""/>
        </a:accent5>
        <a:accent6>
          <a:srgbClr xmlns:mc="http://schemas.openxmlformats.org/markup-compatibility/2006" xmlns:a14="http://schemas.microsoft.com/office/drawing/2010/main" val="2DB9B9" mc:Ignorable=""/>
        </a:accent6>
        <a:hlink>
          <a:srgbClr xmlns:mc="http://schemas.openxmlformats.org/markup-compatibility/2006" xmlns:a14="http://schemas.microsoft.com/office/drawing/2010/main" val="FF5050" mc:Ignorable=""/>
        </a:hlink>
        <a:folHlink>
          <a:srgbClr xmlns:mc="http://schemas.openxmlformats.org/markup-compatibility/2006" xmlns:a14="http://schemas.microsoft.com/office/drawing/2010/main" val="FF99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6">
        <a:dk1>
          <a:srgbClr xmlns:mc="http://schemas.openxmlformats.org/markup-compatibility/2006" xmlns:a14="http://schemas.microsoft.com/office/drawing/2010/main" val="005A58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8080" mc:Ignorable=""/>
        </a:dk2>
        <a:lt2>
          <a:srgbClr xmlns:mc="http://schemas.openxmlformats.org/markup-compatibility/2006" xmlns:a14="http://schemas.microsoft.com/office/drawing/2010/main" val="FFFF99" mc:Ignorable=""/>
        </a:lt2>
        <a:accent1>
          <a:srgbClr xmlns:mc="http://schemas.openxmlformats.org/markup-compatibility/2006" xmlns:a14="http://schemas.microsoft.com/office/drawing/2010/main" val="006462" mc:Ignorable=""/>
        </a:accent1>
        <a:accent2>
          <a:srgbClr xmlns:mc="http://schemas.openxmlformats.org/markup-compatibility/2006" xmlns:a14="http://schemas.microsoft.com/office/drawing/2010/main" val="6D6FC7" mc:Ignorable=""/>
        </a:accent2>
        <a:accent3>
          <a:srgbClr xmlns:mc="http://schemas.openxmlformats.org/markup-compatibility/2006" xmlns:a14="http://schemas.microsoft.com/office/drawing/2010/main" val="AAC0C0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B8B7" mc:Ignorable=""/>
        </a:accent5>
        <a:accent6>
          <a:srgbClr xmlns:mc="http://schemas.openxmlformats.org/markup-compatibility/2006" xmlns:a14="http://schemas.microsoft.com/office/drawing/2010/main" val="6264B4" mc:Ignorable=""/>
        </a:accent6>
        <a:hlink>
          <a:srgbClr xmlns:mc="http://schemas.openxmlformats.org/markup-compatibility/2006" xmlns:a14="http://schemas.microsoft.com/office/drawing/2010/main" val="00FFFF" mc:Ignorable=""/>
        </a:hlink>
        <a:folHlink>
          <a:srgbClr xmlns:mc="http://schemas.openxmlformats.org/markup-compatibility/2006" xmlns:a14="http://schemas.microsoft.com/office/drawing/2010/main" val="00FF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7">
        <a:dk1>
          <a:srgbClr xmlns:mc="http://schemas.openxmlformats.org/markup-compatibility/2006" xmlns:a14="http://schemas.microsoft.com/office/drawing/2010/main" val="5C1F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800000" mc:Ignorable=""/>
        </a:dk2>
        <a:lt2>
          <a:srgbClr xmlns:mc="http://schemas.openxmlformats.org/markup-compatibility/2006" xmlns:a14="http://schemas.microsoft.com/office/drawing/2010/main" val="DFD293" mc:Ignorable=""/>
        </a:lt2>
        <a:accent1>
          <a:srgbClr xmlns:mc="http://schemas.openxmlformats.org/markup-compatibility/2006" xmlns:a14="http://schemas.microsoft.com/office/drawing/2010/main" val="CC3300" mc:Ignorable=""/>
        </a:accent1>
        <a:accent2>
          <a:srgbClr xmlns:mc="http://schemas.openxmlformats.org/markup-compatibility/2006" xmlns:a14="http://schemas.microsoft.com/office/drawing/2010/main" val="BE7960" mc:Ignorable=""/>
        </a:accent2>
        <a:accent3>
          <a:srgbClr xmlns:mc="http://schemas.openxmlformats.org/markup-compatibility/2006" xmlns:a14="http://schemas.microsoft.com/office/drawing/2010/main" val="C0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E2ADAA" mc:Ignorable=""/>
        </a:accent5>
        <a:accent6>
          <a:srgbClr xmlns:mc="http://schemas.openxmlformats.org/markup-compatibility/2006" xmlns:a14="http://schemas.microsoft.com/office/drawing/2010/main" val="AC6D56" mc:Ignorable=""/>
        </a:accent6>
        <a:hlink>
          <a:srgbClr xmlns:mc="http://schemas.openxmlformats.org/markup-compatibility/2006" xmlns:a14="http://schemas.microsoft.com/office/drawing/2010/main" val="FFFF99" mc:Ignorable=""/>
        </a:hlink>
        <a:folHlink>
          <a:srgbClr xmlns:mc="http://schemas.openxmlformats.org/markup-compatibility/2006" xmlns:a14="http://schemas.microsoft.com/office/drawing/2010/main" val="D3A21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8">
        <a:dk1>
          <a:srgbClr xmlns:mc="http://schemas.openxmlformats.org/markup-compatibility/2006" xmlns:a14="http://schemas.microsoft.com/office/drawing/2010/main" val="003366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99" mc:Ignorable=""/>
        </a:dk2>
        <a:lt2>
          <a:srgbClr xmlns:mc="http://schemas.openxmlformats.org/markup-compatibility/2006" xmlns:a14="http://schemas.microsoft.com/office/drawing/2010/main" val="CCFFFF" mc:Ignorable=""/>
        </a:lt2>
        <a:accent1>
          <a:srgbClr xmlns:mc="http://schemas.openxmlformats.org/markup-compatibility/2006" xmlns:a14="http://schemas.microsoft.com/office/drawing/2010/main" val="3366CC" mc:Ignorable=""/>
        </a:accent1>
        <a:accent2>
          <a:srgbClr xmlns:mc="http://schemas.openxmlformats.org/markup-compatibility/2006" xmlns:a14="http://schemas.microsoft.com/office/drawing/2010/main" val="00B000" mc:Ignorable=""/>
        </a:accent2>
        <a:accent3>
          <a:srgbClr xmlns:mc="http://schemas.openxmlformats.org/markup-compatibility/2006" xmlns:a14="http://schemas.microsoft.com/office/drawing/2010/main" val="AAAA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DB8E2" mc:Ignorable=""/>
        </a:accent5>
        <a:accent6>
          <a:srgbClr xmlns:mc="http://schemas.openxmlformats.org/markup-compatibility/2006" xmlns:a14="http://schemas.microsoft.com/office/drawing/2010/main" val="009F00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FE701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9">
        <a:dk1>
          <a:srgbClr xmlns:mc="http://schemas.openxmlformats.org/markup-compatibility/2006" xmlns:a14="http://schemas.microsoft.com/office/drawing/2010/main" val="336699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E3EBF1" mc:Ignorable=""/>
        </a:lt2>
        <a:accent1>
          <a:srgbClr xmlns:mc="http://schemas.openxmlformats.org/markup-compatibility/2006" xmlns:a14="http://schemas.microsoft.com/office/drawing/2010/main" val="003399" mc:Ignorable=""/>
        </a:accent1>
        <a:accent2>
          <a:srgbClr xmlns:mc="http://schemas.openxmlformats.org/markup-compatibility/2006" xmlns:a14="http://schemas.microsoft.com/office/drawing/2010/main" val="468A4B" mc:Ignorable=""/>
        </a:accent2>
        <a:accent3>
          <a:srgbClr xmlns:mc="http://schemas.openxmlformats.org/markup-compatibility/2006" xmlns:a14="http://schemas.microsoft.com/office/drawing/2010/main" val="AA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ADCA" mc:Ignorable=""/>
        </a:accent5>
        <a:accent6>
          <a:srgbClr xmlns:mc="http://schemas.openxmlformats.org/markup-compatibility/2006" xmlns:a14="http://schemas.microsoft.com/office/drawing/2010/main" val="3F7D43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0E5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0">
        <a:dk1>
          <a:srgbClr xmlns:mc="http://schemas.openxmlformats.org/markup-compatibility/2006" xmlns:a14="http://schemas.microsoft.com/office/drawing/2010/main" val="777777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86B5D" mc:Ignorable=""/>
        </a:dk2>
        <a:lt2>
          <a:srgbClr xmlns:mc="http://schemas.openxmlformats.org/markup-compatibility/2006" xmlns:a14="http://schemas.microsoft.com/office/drawing/2010/main" val="D1D1CB" mc:Ignorable=""/>
        </a:lt2>
        <a:accent1>
          <a:srgbClr xmlns:mc="http://schemas.openxmlformats.org/markup-compatibility/2006" xmlns:a14="http://schemas.microsoft.com/office/drawing/2010/main" val="909082" mc:Ignorable=""/>
        </a:accent1>
        <a:accent2>
          <a:srgbClr xmlns:mc="http://schemas.openxmlformats.org/markup-compatibility/2006" xmlns:a14="http://schemas.microsoft.com/office/drawing/2010/main" val="809EA8" mc:Ignorable=""/>
        </a:accent2>
        <a:accent3>
          <a:srgbClr xmlns:mc="http://schemas.openxmlformats.org/markup-compatibility/2006" xmlns:a14="http://schemas.microsoft.com/office/drawing/2010/main" val="B9BAB6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6C6C1" mc:Ignorable=""/>
        </a:accent5>
        <a:accent6>
          <a:srgbClr xmlns:mc="http://schemas.openxmlformats.org/markup-compatibility/2006" xmlns:a14="http://schemas.microsoft.com/office/drawing/2010/main" val="738F98" mc:Ignorable=""/>
        </a:accent6>
        <a:hlink>
          <a:srgbClr xmlns:mc="http://schemas.openxmlformats.org/markup-compatibility/2006" xmlns:a14="http://schemas.microsoft.com/office/drawing/2010/main" val="FFCC66" mc:Ignorable=""/>
        </a:hlink>
        <a:folHlink>
          <a:srgbClr xmlns:mc="http://schemas.openxmlformats.org/markup-compatibility/2006" xmlns:a14="http://schemas.microsoft.com/office/drawing/2010/main" val="E9DCB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1">
        <a:dk1>
          <a:srgbClr xmlns:mc="http://schemas.openxmlformats.org/markup-compatibility/2006" xmlns:a14="http://schemas.microsoft.com/office/drawing/2010/main" val="3E3E5C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66699" mc:Ignorable=""/>
        </a:dk2>
        <a:lt2>
          <a:srgbClr xmlns:mc="http://schemas.openxmlformats.org/markup-compatibility/2006" xmlns:a14="http://schemas.microsoft.com/office/drawing/2010/main" val="FFFFFF" mc:Ignorable=""/>
        </a:lt2>
        <a:accent1>
          <a:srgbClr xmlns:mc="http://schemas.openxmlformats.org/markup-compatibility/2006" xmlns:a14="http://schemas.microsoft.com/office/drawing/2010/main" val="60597B" mc:Ignorable=""/>
        </a:accent1>
        <a:accent2>
          <a:srgbClr xmlns:mc="http://schemas.openxmlformats.org/markup-compatibility/2006" xmlns:a14="http://schemas.microsoft.com/office/drawing/2010/main" val="6666FF" mc:Ignorable=""/>
        </a:accent2>
        <a:accent3>
          <a:srgbClr xmlns:mc="http://schemas.openxmlformats.org/markup-compatibility/2006" xmlns:a14="http://schemas.microsoft.com/office/drawing/2010/main" val="B8B8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B6B5BF" mc:Ignorable=""/>
        </a:accent5>
        <a:accent6>
          <a:srgbClr xmlns:mc="http://schemas.openxmlformats.org/markup-compatibility/2006" xmlns:a14="http://schemas.microsoft.com/office/drawing/2010/main" val="5C5CE7" mc:Ignorable=""/>
        </a:accent6>
        <a:hlink>
          <a:srgbClr xmlns:mc="http://schemas.openxmlformats.org/markup-compatibility/2006" xmlns:a14="http://schemas.microsoft.com/office/drawing/2010/main" val="99CCFF" mc:Ignorable=""/>
        </a:hlink>
        <a:folHlink>
          <a:srgbClr xmlns:mc="http://schemas.openxmlformats.org/markup-compatibility/2006" xmlns:a14="http://schemas.microsoft.com/office/drawing/2010/main" val="FFFF9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2">
        <a:dk1>
          <a:srgbClr xmlns:mc="http://schemas.openxmlformats.org/markup-compatibility/2006" xmlns:a14="http://schemas.microsoft.com/office/drawing/2010/main" val="2D2015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523E26" mc:Ignorable=""/>
        </a:dk2>
        <a:lt2>
          <a:srgbClr xmlns:mc="http://schemas.openxmlformats.org/markup-compatibility/2006" xmlns:a14="http://schemas.microsoft.com/office/drawing/2010/main" val="DFC08D" mc:Ignorable=""/>
        </a:lt2>
        <a:accent1>
          <a:srgbClr xmlns:mc="http://schemas.openxmlformats.org/markup-compatibility/2006" xmlns:a14="http://schemas.microsoft.com/office/drawing/2010/main" val="8C7B70" mc:Ignorable=""/>
        </a:accent1>
        <a:accent2>
          <a:srgbClr xmlns:mc="http://schemas.openxmlformats.org/markup-compatibility/2006" xmlns:a14="http://schemas.microsoft.com/office/drawing/2010/main" val="8F5F2F" mc:Ignorable=""/>
        </a:accent2>
        <a:accent3>
          <a:srgbClr xmlns:mc="http://schemas.openxmlformats.org/markup-compatibility/2006" xmlns:a14="http://schemas.microsoft.com/office/drawing/2010/main" val="B3AFAC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5BFBB" mc:Ignorable=""/>
        </a:accent5>
        <a:accent6>
          <a:srgbClr xmlns:mc="http://schemas.openxmlformats.org/markup-compatibility/2006" xmlns:a14="http://schemas.microsoft.com/office/drawing/2010/main" val="81552A" mc:Ignorable=""/>
        </a:accent6>
        <a:hlink>
          <a:srgbClr xmlns:mc="http://schemas.openxmlformats.org/markup-compatibility/2006" xmlns:a14="http://schemas.microsoft.com/office/drawing/2010/main" val="CCB400" mc:Ignorable=""/>
        </a:hlink>
        <a:folHlink>
          <a:srgbClr xmlns:mc="http://schemas.openxmlformats.org/markup-compatibility/2006" xmlns:a14="http://schemas.microsoft.com/office/drawing/2010/main" val="8C9EA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808080" mc:Ignorable=""/>
      </a:lt2>
      <a:accent1>
        <a:srgbClr xmlns:mc="http://schemas.openxmlformats.org/markup-compatibility/2006" xmlns:a14="http://schemas.microsoft.com/office/drawing/2010/main" val="BBE0E3" mc:Ignorable=""/>
      </a:accent1>
      <a:accent2>
        <a:srgbClr xmlns:mc="http://schemas.openxmlformats.org/markup-compatibility/2006" xmlns:a14="http://schemas.microsoft.com/office/drawing/2010/main" val="333399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DAEDEF" mc:Ignorable=""/>
      </a:accent5>
      <a:accent6>
        <a:srgbClr xmlns:mc="http://schemas.openxmlformats.org/markup-compatibility/2006" xmlns:a14="http://schemas.microsoft.com/office/drawing/2010/main" val="2D2D8A" mc:Ignorable=""/>
      </a:accent6>
      <a:hlink>
        <a:srgbClr xmlns:mc="http://schemas.openxmlformats.org/markup-compatibility/2006" xmlns:a14="http://schemas.microsoft.com/office/drawing/2010/main" val="009999" mc:Ignorable=""/>
      </a:hlink>
      <a:folHlink>
        <a:srgbClr xmlns:mc="http://schemas.openxmlformats.org/markup-compatibility/2006" xmlns:a14="http://schemas.microsoft.com/office/drawing/2010/main" val="99CC0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9041</TotalTime>
  <Words>445</Words>
  <Application>Microsoft Office PowerPoint</Application>
  <PresentationFormat>On-screen Show (4:3)</PresentationFormat>
  <Paragraphs>355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預設簡報設計</vt:lpstr>
      <vt:lpstr>自訂設計</vt:lpstr>
      <vt:lpstr>1_自訂設計</vt:lpstr>
      <vt:lpstr>PowerPoint Presentation</vt:lpstr>
      <vt:lpstr>CCTv3 Improvement Research - Status</vt:lpstr>
      <vt:lpstr>GUI Architectures</vt:lpstr>
      <vt:lpstr>GUI Architectures</vt:lpstr>
      <vt:lpstr>UI移植 </vt:lpstr>
      <vt:lpstr>UI移植</vt:lpstr>
      <vt:lpstr>PowerPoint Presentation</vt:lpstr>
      <vt:lpstr>PowerPoint Presentation</vt:lpstr>
    </vt:vector>
  </TitlesOfParts>
  <Company>AU Optronics Corp.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/>
  <cp:lastModifiedBy>sertekl3</cp:lastModifiedBy>
  <cp:revision>693</cp:revision>
  <dcterms:created xsi:type="dcterms:W3CDTF">2008-10-06T10:00:22Z</dcterms:created>
  <dcterms:modified xsi:type="dcterms:W3CDTF">2010-09-30T11:48:27Z</dcterms:modified>
</cp:coreProperties>
</file>