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8"/>
  </p:notesMasterIdLst>
  <p:sldIdLst>
    <p:sldId id="256" r:id="rId4"/>
    <p:sldId id="283" r:id="rId5"/>
    <p:sldId id="290" r:id="rId6"/>
    <p:sldId id="259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0000" mc:Ignorable=""/>
    <a:srgbClr xmlns:mc="http://schemas.openxmlformats.org/markup-compatibility/2006" xmlns:a14="http://schemas.microsoft.com/office/drawing/2010/main" val="CCFFCC" mc:Ignorable=""/>
    <a:srgbClr xmlns:mc="http://schemas.openxmlformats.org/markup-compatibility/2006" xmlns:a14="http://schemas.microsoft.com/office/drawing/2010/main" val="66FF3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3039" autoAdjust="0"/>
  </p:normalViewPr>
  <p:slideViewPr>
    <p:cSldViewPr>
      <p:cViewPr>
        <p:scale>
          <a:sx n="75" d="100"/>
          <a:sy n="75" d="100"/>
        </p:scale>
        <p:origin x="-111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F68FFBA-0128-4F54-99AA-C37BEB4820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8DC6CB1D-AD7E-4BBD-B2E4-9C0FBF0364FA}" type="slidenum">
              <a:rPr lang="en-US" altLang="zh-TW" b="0" smtClean="0">
                <a:ea typeface="新細明體" charset="-120"/>
              </a:rPr>
              <a:pPr eaLnBrk="1" hangingPunct="1"/>
              <a:t>1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D431B664-F26E-46FC-9618-BC0007375514}" type="slidenum">
              <a:rPr lang="en-US" altLang="zh-TW" b="0" smtClean="0">
                <a:ea typeface="新細明體" charset="-120"/>
              </a:rPr>
              <a:pPr eaLnBrk="1" hangingPunct="1"/>
              <a:t>4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816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8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06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2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91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1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92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4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9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0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06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1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157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82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81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8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29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3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93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65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4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2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1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6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4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7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4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3D21030-9634-43E9-A729-2BB8217EEC2F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7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  <p:sldLayoutId id="214748554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46" r:id="rId2"/>
    <p:sldLayoutId id="2147485547" r:id="rId3"/>
    <p:sldLayoutId id="2147485548" r:id="rId4"/>
    <p:sldLayoutId id="2147485549" r:id="rId5"/>
    <p:sldLayoutId id="2147485550" r:id="rId6"/>
    <p:sldLayoutId id="2147485551" r:id="rId7"/>
    <p:sldLayoutId id="2147485552" r:id="rId8"/>
    <p:sldLayoutId id="2147485553" r:id="rId9"/>
    <p:sldLayoutId id="2147485554" r:id="rId10"/>
    <p:sldLayoutId id="21474855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6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2010/10/14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 pitchFamily="49" charset="-12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smtClean="0">
                <a:ea typeface="文鼎粗黑" pitchFamily="49" charset="-120"/>
              </a:rPr>
              <a:t>Weekly </a:t>
            </a:r>
            <a:r>
              <a:rPr kumimoji="0" lang="en-US" altLang="zh-TW" sz="2800" dirty="0" smtClean="0">
                <a:ea typeface="文鼎粗黑" pitchFamily="49" charset="-120"/>
              </a:rPr>
              <a:t>Report</a:t>
            </a:r>
            <a:endParaRPr kumimoji="0" lang="en-US" altLang="zh-TW" sz="2800" dirty="0">
              <a:ea typeface="文鼎粗黑" pitchFamily="49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CCTv3 Improvement Research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/>
              <a:t>AUO 11307 </a:t>
            </a:r>
            <a:r>
              <a:rPr kumimoji="0" lang="en-US" altLang="zh-TW" sz="1200" dirty="0" smtClean="0"/>
              <a:t>Platform			9/27~10/15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/>
              <a:t>Color engine toolkit integrated		10/4~10/8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6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200" dirty="0" smtClean="0"/>
              <a:t>UI</a:t>
            </a:r>
            <a:r>
              <a:rPr lang="zh-TW" altLang="en-US" sz="1200" dirty="0" smtClean="0"/>
              <a:t>移植</a:t>
            </a:r>
            <a:endParaRPr kumimoji="0" lang="en-US" altLang="zh-TW" sz="1200" dirty="0" smtClean="0">
              <a:ea typeface="文鼎粗黑" pitchFamily="49" charset="-120"/>
            </a:endParaRP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AUO 11307 Platform			9/27~10/15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Adjust verification			10/11~10/15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Auto Adjust Color Database			10/18~11/05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Luminance Mapping			10/18~10/19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Auto toolkit				10/20~10/26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Color Database			10/27~11/2</a:t>
            </a:r>
            <a:endParaRPr kumimoji="0" lang="en-US" altLang="zh-TW" sz="10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SOP				11/3~11/05</a:t>
            </a:r>
          </a:p>
          <a:p>
            <a:pPr marL="762000" lvl="1" indent="-304800">
              <a:lnSpc>
                <a:spcPct val="90000"/>
              </a:lnSpc>
              <a:defRPr/>
            </a:pPr>
            <a:r>
              <a:rPr kumimoji="0" lang="en-US" altLang="zh-TW" sz="1200" dirty="0" smtClean="0"/>
              <a:t>Dim Grey Fix: </a:t>
            </a:r>
            <a:r>
              <a:rPr lang="en-US" altLang="zh-TW" sz="1200" dirty="0" smtClean="0"/>
              <a:t>Find Reasonable </a:t>
            </a:r>
            <a:r>
              <a:rPr kumimoji="0" lang="en-US" altLang="zh-TW" sz="1200" dirty="0" smtClean="0"/>
              <a:t>Target White	11/08~12/24</a:t>
            </a:r>
          </a:p>
          <a:p>
            <a:pPr marL="1162050" lvl="2" indent="-304800">
              <a:lnSpc>
                <a:spcPct val="90000"/>
              </a:lnSpc>
              <a:defRPr/>
            </a:pPr>
            <a:r>
              <a:rPr kumimoji="0" lang="en-US" altLang="zh-TW" sz="1000" dirty="0" smtClean="0"/>
              <a:t>Meet CCT criteria			11/08~11/19</a:t>
            </a:r>
          </a:p>
          <a:p>
            <a:pPr marL="1162050" lvl="2" indent="-304800">
              <a:lnSpc>
                <a:spcPct val="90000"/>
              </a:lnSpc>
              <a:defRPr/>
            </a:pPr>
            <a:r>
              <a:rPr kumimoji="0" lang="en-US" altLang="zh-TW" sz="1000" dirty="0" smtClean="0"/>
              <a:t>Meet eye inspect			11/22~12/17</a:t>
            </a:r>
          </a:p>
          <a:p>
            <a:pPr marL="1162050" lvl="2" indent="-304800">
              <a:lnSpc>
                <a:spcPct val="90000"/>
              </a:lnSpc>
              <a:defRPr/>
            </a:pPr>
            <a:r>
              <a:rPr kumimoji="0" lang="en-US" altLang="zh-TW" sz="1000" dirty="0" smtClean="0"/>
              <a:t>Workbook				12/20~12/24</a:t>
            </a:r>
          </a:p>
          <a:p>
            <a:pPr marL="1162050" lvl="2" indent="-304800">
              <a:lnSpc>
                <a:spcPct val="90000"/>
              </a:lnSpc>
              <a:defRPr/>
            </a:pPr>
            <a:endParaRPr kumimoji="0" lang="zh-TW" altLang="en-US" sz="10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9969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91969"/>
              </p:ext>
            </p:extLst>
          </p:nvPr>
        </p:nvGraphicFramePr>
        <p:xfrm>
          <a:off x="250827" y="620679"/>
          <a:ext cx="8713784" cy="5832656"/>
        </p:xfrm>
        <a:graphic>
          <a:graphicData uri="http://schemas.openxmlformats.org/drawingml/2006/table">
            <a:tbl>
              <a:tblPr/>
              <a:tblGrid>
                <a:gridCol w="792781"/>
                <a:gridCol w="2673477"/>
                <a:gridCol w="385140"/>
                <a:gridCol w="356254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</a:tblGrid>
              <a:tr h="30395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Sep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List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End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9/6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10/25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11/1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11/15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11/22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</a:tr>
              <a:tr h="34554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xmlns:mc="http://schemas.openxmlformats.org/markup-compatibility/2006" xmlns:a14="http://schemas.microsoft.com/office/drawing/2010/main" val="000080" mc:Ignorable=""/>
                          </a:solidFill>
                          <a:effectLst/>
                          <a:latin typeface="Arial"/>
                        </a:rPr>
                        <a:t>CCTv3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下視角亮度差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Grey Fix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低灰階異色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threshold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實驗</a:t>
                      </a:r>
                      <a:endParaRPr lang="zh-TW" altLang="en-US" sz="105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最適</a:t>
                      </a:r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自動產生</a:t>
                      </a:r>
                      <a:endParaRPr lang="zh-TW" altLang="en-US" sz="105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11/22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12/17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-Workbook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Non-stable CCT (B116XW03)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面板特性解析</a:t>
                      </a:r>
                      <a:endParaRPr lang="zh-TW" altLang="en-US" sz="105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AUO-11307</a:t>
                      </a:r>
                      <a:br>
                        <a:rPr lang="en-US" sz="1050" b="1" i="0" u="none" strike="noStrike">
                          <a:effectLst/>
                          <a:latin typeface="Arial"/>
                        </a:rPr>
                      </a:br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Platform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HSV manual-adjustment revised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engine toolkit integrated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Sharpness/CM/HSV/CCT verification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engine auto-toolkit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 -gamut mapping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 -embedded in CM/HSV auto-toolkit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10/20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10/26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10/27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effectLst/>
                          <a:latin typeface="Arial"/>
                        </a:rPr>
                        <a:t>color engine SOP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9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140</Words>
  <Application>Microsoft Office PowerPoint</Application>
  <PresentationFormat>On-screen Show (4:3)</PresentationFormat>
  <Paragraphs>276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預設簡報設計</vt:lpstr>
      <vt:lpstr>自訂設計</vt:lpstr>
      <vt:lpstr>1_自訂設計</vt:lpstr>
      <vt:lpstr>PowerPoint Presentation</vt:lpstr>
      <vt:lpstr>CCTv3 Improvement Research - Status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720</cp:revision>
  <dcterms:created xsi:type="dcterms:W3CDTF">2008-10-06T10:00:22Z</dcterms:created>
  <dcterms:modified xsi:type="dcterms:W3CDTF">2010-10-14T10:11:31Z</dcterms:modified>
</cp:coreProperties>
</file>