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8D70-FB3D-4A2B-A4CD-76B08316356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DCAE55B-3B64-4E86-9736-52E0CE7F2A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8D70-FB3D-4A2B-A4CD-76B08316356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E55B-3B64-4E86-9736-52E0CE7F2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8D70-FB3D-4A2B-A4CD-76B08316356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E55B-3B64-4E86-9736-52E0CE7F2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8D70-FB3D-4A2B-A4CD-76B08316356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E55B-3B64-4E86-9736-52E0CE7F2A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8D70-FB3D-4A2B-A4CD-76B08316356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DCAE55B-3B64-4E86-9736-52E0CE7F2A4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8D70-FB3D-4A2B-A4CD-76B08316356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E55B-3B64-4E86-9736-52E0CE7F2A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8D70-FB3D-4A2B-A4CD-76B08316356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E55B-3B64-4E86-9736-52E0CE7F2A4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8D70-FB3D-4A2B-A4CD-76B08316356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E55B-3B64-4E86-9736-52E0CE7F2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8D70-FB3D-4A2B-A4CD-76B08316356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E55B-3B64-4E86-9736-52E0CE7F2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8D70-FB3D-4A2B-A4CD-76B08316356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E55B-3B64-4E86-9736-52E0CE7F2A4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8D70-FB3D-4A2B-A4CD-76B08316356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DCAE55B-3B64-4E86-9736-52E0CE7F2A4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3F8D70-FB3D-4A2B-A4CD-76B08316356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DCAE55B-3B64-4E86-9736-52E0CE7F2A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Vlad</a:t>
            </a:r>
            <a:r>
              <a:rPr lang="en-US" dirty="0" smtClean="0"/>
              <a:t> </a:t>
            </a:r>
            <a:r>
              <a:rPr lang="en-US" dirty="0" err="1" smtClean="0"/>
              <a:t>Lupita</a:t>
            </a:r>
            <a:endParaRPr lang="en-US" dirty="0" smtClean="0"/>
          </a:p>
          <a:p>
            <a:r>
              <a:rPr lang="en-US" dirty="0" smtClean="0"/>
              <a:t>Raul </a:t>
            </a:r>
            <a:r>
              <a:rPr lang="en-US" dirty="0" err="1" smtClean="0"/>
              <a:t>Nicu</a:t>
            </a:r>
            <a:endParaRPr lang="en-US" dirty="0" smtClean="0"/>
          </a:p>
          <a:p>
            <a:r>
              <a:rPr lang="en-US" dirty="0" smtClean="0"/>
              <a:t>Mohamed </a:t>
            </a:r>
            <a:r>
              <a:rPr lang="en-US" dirty="0" err="1" smtClean="0"/>
              <a:t>Sobhi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Alarm Clock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Smart Alarm Clock?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Smart Alarm </a:t>
            </a:r>
            <a:r>
              <a:rPr lang="en-US" dirty="0" smtClean="0"/>
              <a:t>m</a:t>
            </a:r>
            <a:r>
              <a:rPr lang="en-US" dirty="0" smtClean="0"/>
              <a:t>akes your life easier 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Allows the user to set up the alarm from the phone.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Reminds you to set alarms on working days 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657600"/>
            <a:ext cx="4267200" cy="27698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NodeMCUs</a:t>
            </a:r>
            <a:r>
              <a:rPr lang="en-US" dirty="0" smtClean="0"/>
              <a:t> (1 is connected to the Temperature  Sensor , the other one is connected to the Light Sensor</a:t>
            </a:r>
            <a:r>
              <a:rPr lang="en-US" dirty="0" smtClean="0"/>
              <a:t>).</a:t>
            </a:r>
            <a:r>
              <a:rPr lang="en-US" dirty="0" smtClean="0"/>
              <a:t> Data is collected and sent to Firebase.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nodemc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48000"/>
            <a:ext cx="4140200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Raspberry </a:t>
            </a:r>
            <a:r>
              <a:rPr lang="en-US" dirty="0" smtClean="0"/>
              <a:t>PI collects information from Firebase ,process  data and displays the  corresponding date, time ,temperature and light on the </a:t>
            </a:r>
            <a:r>
              <a:rPr lang="en-US" dirty="0" err="1" smtClean="0"/>
              <a:t>Nextion</a:t>
            </a:r>
            <a:r>
              <a:rPr lang="en-US" dirty="0" smtClean="0"/>
              <a:t>  screen.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28999"/>
            <a:ext cx="2895600" cy="2318787"/>
          </a:xfrm>
          <a:prstGeom prst="rect">
            <a:avLst/>
          </a:prstGeom>
        </p:spPr>
      </p:pic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895600"/>
            <a:ext cx="3048000" cy="22336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-One clock sensor is connected to Raspberry sending information about date and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Smart alarm clock comes with an Android Application that facilitates  users to set an alarm from their Smart phones.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27432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-System sends push notifications to the user via an application called ''Pushover</a:t>
            </a:r>
            <a:r>
              <a:rPr lang="en-US" dirty="0" smtClean="0"/>
              <a:t>'‘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Notific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200400"/>
            <a:ext cx="3147060" cy="2537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Here’s a Picture of the LCD screen </a:t>
            </a:r>
            <a:endParaRPr lang="en-US" dirty="0"/>
          </a:p>
        </p:txBody>
      </p:sp>
      <p:pic>
        <p:nvPicPr>
          <p:cNvPr id="1026" name="Picture 2" descr="C:\Users\lenovo-\Desktop\PHOTO-2018-05-29-18-02-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667000"/>
            <a:ext cx="7031182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Made BY :</a:t>
            </a:r>
          </a:p>
          <a:p>
            <a:pPr lvl="5">
              <a:buNone/>
            </a:pPr>
            <a:r>
              <a:rPr lang="en-US" dirty="0" smtClean="0">
                <a:solidFill>
                  <a:srgbClr val="FF0000"/>
                </a:solidFill>
              </a:rPr>
              <a:t>MOHAMED SOBHI</a:t>
            </a:r>
          </a:p>
          <a:p>
            <a:pPr lvl="5">
              <a:buNone/>
            </a:pPr>
            <a:r>
              <a:rPr lang="en-US" dirty="0" smtClean="0">
                <a:solidFill>
                  <a:srgbClr val="FF0000"/>
                </a:solidFill>
              </a:rPr>
              <a:t>LUPITA VLAD </a:t>
            </a:r>
          </a:p>
          <a:p>
            <a:pPr lvl="5">
              <a:buNone/>
            </a:pPr>
            <a:r>
              <a:rPr lang="en-US" dirty="0" smtClean="0">
                <a:solidFill>
                  <a:srgbClr val="FF0000"/>
                </a:solidFill>
              </a:rPr>
              <a:t>NICU RAUL</a:t>
            </a:r>
          </a:p>
          <a:p>
            <a:pPr lvl="5">
              <a:buNone/>
            </a:pPr>
            <a:endParaRPr lang="en-US" dirty="0" smtClean="0"/>
          </a:p>
          <a:p>
            <a:pPr lvl="5">
              <a:buNone/>
            </a:pPr>
            <a:endParaRPr lang="en-US" dirty="0" smtClean="0"/>
          </a:p>
          <a:p>
            <a:pPr lvl="5" algn="ctr">
              <a:buNone/>
            </a:pPr>
            <a:r>
              <a:rPr lang="en-US" sz="7200" b="1" i="1" dirty="0" smtClean="0"/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49</TotalTime>
  <Words>168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Smart Alarm Clock</vt:lpstr>
      <vt:lpstr>Why Smart Alarm Clock?</vt:lpstr>
      <vt:lpstr>System components</vt:lpstr>
      <vt:lpstr>Slide 4</vt:lpstr>
      <vt:lpstr>Slide 5</vt:lpstr>
      <vt:lpstr>Slide 6</vt:lpstr>
      <vt:lpstr>Slide 7</vt:lpstr>
      <vt:lpstr>Slide 8</vt:lpstr>
    </vt:vector>
  </TitlesOfParts>
  <Company>BLACK EDITION - tum0r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Alarm Clock</dc:title>
  <dc:creator>lenovo-</dc:creator>
  <cp:lastModifiedBy>lenovo-</cp:lastModifiedBy>
  <cp:revision>5</cp:revision>
  <dcterms:created xsi:type="dcterms:W3CDTF">2018-05-29T14:28:18Z</dcterms:created>
  <dcterms:modified xsi:type="dcterms:W3CDTF">2018-05-29T15:17:57Z</dcterms:modified>
</cp:coreProperties>
</file>