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handoutMasterIdLst>
    <p:handoutMasterId r:id="rId32"/>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3" r:id="rId21"/>
    <p:sldId id="394" r:id="rId22"/>
    <p:sldId id="397" r:id="rId23"/>
    <p:sldId id="398" r:id="rId24"/>
    <p:sldId id="399" r:id="rId25"/>
    <p:sldId id="400" r:id="rId26"/>
    <p:sldId id="401" r:id="rId27"/>
    <p:sldId id="402" r:id="rId28"/>
    <p:sldId id="403" r:id="rId29"/>
    <p:sldId id="404" r:id="rId30"/>
    <p:sldId id="40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5256" autoAdjust="0"/>
  </p:normalViewPr>
  <p:slideViewPr>
    <p:cSldViewPr snapToGrid="0" snapToObjects="1">
      <p:cViewPr varScale="1">
        <p:scale>
          <a:sx n="81" d="100"/>
          <a:sy n="81" d="100"/>
        </p:scale>
        <p:origin x="210" y="90"/>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custLinFactNeighborX="30824" custLinFactNeighborY="-34201"/>
      <dgm:spPr/>
    </dgm:pt>
    <dgm:pt modelId="{9D677988-374B-4BBA-B73C-8BE59201B4AA}" type="pres">
      <dgm:prSet presAssocID="{C1C0BC68-A810-4B5F-92EF-C6470DBD2260}" presName="desTx" presStyleLbl="fgAcc1" presStyleIdx="0" presStyleCnt="3" custLinFactNeighborX="13222" custLinFactNeighborY="10287">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custLinFactNeighborX="2300" custLinFactNeighborY="-34201"/>
      <dgm:spPr/>
    </dgm:pt>
    <dgm:pt modelId="{93C83A52-6E6B-41FD-9424-D118FD751CED}" type="pres">
      <dgm:prSet presAssocID="{5D787C97-D980-4440-B210-928D6982299A}" presName="desTx" presStyleLbl="fgAcc1" presStyleIdx="1" presStyleCnt="3" custLinFactNeighborX="-16097" custLinFactNeighborY="10287">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custLinFactNeighborY="-34201"/>
      <dgm:spPr/>
    </dgm:pt>
    <dgm:pt modelId="{D91F2413-E4E3-4058-AF8C-E44208B5C14B}" type="pres">
      <dgm:prSet presAssocID="{7E5BF415-DD7C-46CE-81EA-C533FD19D64E}" presName="desTx" presStyleLbl="fgAcc1" presStyleIdx="2" presStyleCnt="3" custLinFactNeighborX="-22995" custLinFactNeighborY="10287">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custLinFactNeighborX="1604" custLinFactNeighborY="-47680"/>
      <dgm:spPr/>
    </dgm:pt>
    <dgm:pt modelId="{9D677988-374B-4BBA-B73C-8BE59201B4AA}" type="pres">
      <dgm:prSet presAssocID="{C1C0BC68-A810-4B5F-92EF-C6470DBD2260}" presName="desTx" presStyleLbl="fgAcc1" presStyleIdx="0" presStyleCnt="3" custLinFactNeighborX="-20702" custLinFactNeighborY="15100">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custLinFactNeighborX="25295" custLinFactNeighborY="-7719"/>
      <dgm:spPr/>
    </dgm:pt>
    <dgm:pt modelId="{93C83A52-6E6B-41FD-9424-D118FD751CED}" type="pres">
      <dgm:prSet presAssocID="{5D787C97-D980-4440-B210-928D6982299A}" presName="desTx" presStyleLbl="fgAcc1" presStyleIdx="1" presStyleCnt="3" custLinFactNeighborX="8048" custLinFactNeighborY="1781">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custLinFactNeighborX="20702" custLinFactNeighborY="-7719"/>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641272" y="5"/>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Data Cleaning</a:t>
          </a:r>
        </a:p>
      </dsp:txBody>
      <dsp:txXfrm>
        <a:off x="641272" y="5"/>
        <a:ext cx="2065693" cy="592175"/>
      </dsp:txXfrm>
    </dsp:sp>
    <dsp:sp modelId="{9D677988-374B-4BBA-B73C-8BE59201B4AA}">
      <dsp:nvSpPr>
        <dsp:cNvPr id="0" name=""/>
        <dsp:cNvSpPr/>
      </dsp:nvSpPr>
      <dsp:spPr>
        <a:xfrm>
          <a:off x="700763" y="1199763"/>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Import the collected data from web scraping</a:t>
          </a:r>
        </a:p>
        <a:p>
          <a:pPr marL="114300" lvl="1" indent="-114300" algn="l" defTabSz="666750">
            <a:lnSpc>
              <a:spcPct val="90000"/>
            </a:lnSpc>
            <a:spcBef>
              <a:spcPct val="0"/>
            </a:spcBef>
            <a:spcAft>
              <a:spcPct val="15000"/>
            </a:spcAft>
            <a:buChar char="•"/>
          </a:pPr>
          <a:r>
            <a:rPr lang="en-US" sz="1500" kern="1200" dirty="0"/>
            <a:t>Clean and format the records as per usage by using various imputation techniques</a:t>
          </a:r>
        </a:p>
      </dsp:txBody>
      <dsp:txXfrm>
        <a:off x="761265" y="1260265"/>
        <a:ext cx="1944689" cy="2832121"/>
      </dsp:txXfrm>
    </dsp:sp>
    <dsp:sp modelId="{51EA4E37-9197-43C9-9502-961CC2F00719}">
      <dsp:nvSpPr>
        <dsp:cNvPr id="0" name=""/>
        <dsp:cNvSpPr/>
      </dsp:nvSpPr>
      <dsp:spPr>
        <a:xfrm>
          <a:off x="2872813" y="38943"/>
          <a:ext cx="351595"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872813" y="141803"/>
        <a:ext cx="246117" cy="308578"/>
      </dsp:txXfrm>
    </dsp:sp>
    <dsp:sp modelId="{6BB0ABCB-2373-47ED-9774-278F8EE9E9B2}">
      <dsp:nvSpPr>
        <dsp:cNvPr id="0" name=""/>
        <dsp:cNvSpPr/>
      </dsp:nvSpPr>
      <dsp:spPr>
        <a:xfrm>
          <a:off x="3370354" y="5"/>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Exploratory Data Analysis</a:t>
          </a:r>
        </a:p>
      </dsp:txBody>
      <dsp:txXfrm>
        <a:off x="3370354" y="5"/>
        <a:ext cx="2065693" cy="592175"/>
      </dsp:txXfrm>
    </dsp:sp>
    <dsp:sp modelId="{93C83A52-6E6B-41FD-9424-D118FD751CED}">
      <dsp:nvSpPr>
        <dsp:cNvPr id="0" name=""/>
        <dsp:cNvSpPr/>
      </dsp:nvSpPr>
      <dsp:spPr>
        <a:xfrm>
          <a:off x="3413422" y="1199763"/>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Check through all the dataset information like datatype, missing value, duplicate value etc.</a:t>
          </a:r>
        </a:p>
        <a:p>
          <a:pPr marL="114300" lvl="1" indent="-114300" algn="l" defTabSz="666750">
            <a:lnSpc>
              <a:spcPct val="90000"/>
            </a:lnSpc>
            <a:spcBef>
              <a:spcPct val="0"/>
            </a:spcBef>
            <a:spcAft>
              <a:spcPct val="15000"/>
            </a:spcAft>
            <a:buChar char="•"/>
          </a:pPr>
          <a:r>
            <a:rPr lang="en-US" sz="1500" kern="1200" dirty="0"/>
            <a:t>Analyze each and every data record to ensure we have usable information</a:t>
          </a:r>
        </a:p>
      </dsp:txBody>
      <dsp:txXfrm>
        <a:off x="3473924" y="1260265"/>
        <a:ext cx="1944689" cy="2832121"/>
      </dsp:txXfrm>
    </dsp:sp>
    <dsp:sp modelId="{A66EA167-6AD2-4AA4-A421-59E2B4561DDF}">
      <dsp:nvSpPr>
        <dsp:cNvPr id="0" name=""/>
        <dsp:cNvSpPr/>
      </dsp:nvSpPr>
      <dsp:spPr>
        <a:xfrm>
          <a:off x="5737322" y="38943"/>
          <a:ext cx="638700"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37322" y="141803"/>
        <a:ext cx="484411" cy="308578"/>
      </dsp:txXfrm>
    </dsp:sp>
    <dsp:sp modelId="{3E371716-205E-4EF6-A7ED-14278F63B034}">
      <dsp:nvSpPr>
        <dsp:cNvPr id="0" name=""/>
        <dsp:cNvSpPr/>
      </dsp:nvSpPr>
      <dsp:spPr>
        <a:xfrm>
          <a:off x="6641144" y="5"/>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Visualization and Data Preprocessing</a:t>
          </a:r>
        </a:p>
      </dsp:txBody>
      <dsp:txXfrm>
        <a:off x="6641144" y="5"/>
        <a:ext cx="2065693" cy="592175"/>
      </dsp:txXfrm>
    </dsp:sp>
    <dsp:sp modelId="{D91F2413-E4E3-4058-AF8C-E44208B5C14B}">
      <dsp:nvSpPr>
        <dsp:cNvPr id="0" name=""/>
        <dsp:cNvSpPr/>
      </dsp:nvSpPr>
      <dsp:spPr>
        <a:xfrm>
          <a:off x="6589231" y="1199763"/>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Use various visualization methods to check the data distribution identify presence of outliers and skewness</a:t>
          </a:r>
        </a:p>
        <a:p>
          <a:pPr marL="114300" lvl="1" indent="-114300" algn="l" defTabSz="666750">
            <a:lnSpc>
              <a:spcPct val="90000"/>
            </a:lnSpc>
            <a:spcBef>
              <a:spcPct val="0"/>
            </a:spcBef>
            <a:spcAft>
              <a:spcPct val="15000"/>
            </a:spcAft>
            <a:buChar char="•"/>
          </a:pPr>
          <a:r>
            <a:rPr lang="en-US" sz="1500" kern="1200" dirty="0"/>
            <a:t>Perform encoding and scaling methods</a:t>
          </a:r>
        </a:p>
      </dsp:txBody>
      <dsp:txXfrm>
        <a:off x="6649733" y="1260265"/>
        <a:ext cx="1944689" cy="28321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37676" y="0"/>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37676" y="0"/>
        <a:ext cx="2065693" cy="592175"/>
      </dsp:txXfrm>
    </dsp:sp>
    <dsp:sp modelId="{9D677988-374B-4BBA-B73C-8BE59201B4AA}">
      <dsp:nvSpPr>
        <dsp:cNvPr id="0" name=""/>
        <dsp:cNvSpPr/>
      </dsp:nvSpPr>
      <dsp:spPr>
        <a:xfrm>
          <a:off x="0" y="729300"/>
          <a:ext cx="2065693" cy="37665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60502" y="789802"/>
        <a:ext cx="1944689" cy="3645496"/>
      </dsp:txXfrm>
    </dsp:sp>
    <dsp:sp modelId="{51EA4E37-9197-43C9-9502-961CC2F00719}">
      <dsp:nvSpPr>
        <dsp:cNvPr id="0" name=""/>
        <dsp:cNvSpPr/>
      </dsp:nvSpPr>
      <dsp:spPr>
        <a:xfrm>
          <a:off x="2538868" y="38938"/>
          <a:ext cx="923254"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538868" y="141798"/>
        <a:ext cx="768965" cy="308578"/>
      </dsp:txXfrm>
    </dsp:sp>
    <dsp:sp modelId="{6BB0ABCB-2373-47ED-9774-278F8EE9E9B2}">
      <dsp:nvSpPr>
        <dsp:cNvPr id="0" name=""/>
        <dsp:cNvSpPr/>
      </dsp:nvSpPr>
      <dsp:spPr>
        <a:xfrm>
          <a:off x="3845360" y="0"/>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845360" y="0"/>
        <a:ext cx="2065693" cy="592175"/>
      </dsp:txXfrm>
    </dsp:sp>
    <dsp:sp modelId="{93C83A52-6E6B-41FD-9424-D118FD751CED}">
      <dsp:nvSpPr>
        <dsp:cNvPr id="0" name=""/>
        <dsp:cNvSpPr/>
      </dsp:nvSpPr>
      <dsp:spPr>
        <a:xfrm>
          <a:off x="3912184" y="727818"/>
          <a:ext cx="2065693" cy="37665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972686" y="788320"/>
        <a:ext cx="1944689" cy="3645496"/>
      </dsp:txXfrm>
    </dsp:sp>
    <dsp:sp modelId="{A66EA167-6AD2-4AA4-A421-59E2B4561DDF}">
      <dsp:nvSpPr>
        <dsp:cNvPr id="0" name=""/>
        <dsp:cNvSpPr/>
      </dsp:nvSpPr>
      <dsp:spPr>
        <a:xfrm>
          <a:off x="6200486" y="38938"/>
          <a:ext cx="613595"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6200486" y="141798"/>
        <a:ext cx="459306" cy="308578"/>
      </dsp:txXfrm>
    </dsp:sp>
    <dsp:sp modelId="{3E371716-205E-4EF6-A7ED-14278F63B034}">
      <dsp:nvSpPr>
        <dsp:cNvPr id="0" name=""/>
        <dsp:cNvSpPr/>
      </dsp:nvSpPr>
      <dsp:spPr>
        <a:xfrm>
          <a:off x="7068781" y="0"/>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7068781" y="0"/>
        <a:ext cx="2065693" cy="592175"/>
      </dsp:txXfrm>
    </dsp:sp>
    <dsp:sp modelId="{D91F2413-E4E3-4058-AF8C-E44208B5C14B}">
      <dsp:nvSpPr>
        <dsp:cNvPr id="0" name=""/>
        <dsp:cNvSpPr/>
      </dsp:nvSpPr>
      <dsp:spPr>
        <a:xfrm>
          <a:off x="7064238" y="660737"/>
          <a:ext cx="2065693" cy="37665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721239"/>
        <a:ext cx="1944689" cy="36454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7/13/2022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315077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804207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655856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12660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181222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739480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408265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147302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4267518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3234873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47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1768711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53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7799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67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44961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37922451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3311202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6494582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52714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3341250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069126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75194352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2.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5.png"/><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3.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4.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55">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56">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57">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58">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5356824-A55C-4F44-B9CB-109B027241D7}" type="datetimeFigureOut">
              <a:rPr lang="en-US" smtClean="0"/>
              <a:t>7/13/2022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3956896651"/>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 id="2147483728" r:id="rId21"/>
    <p:sldLayoutId id="2147483729" r:id="rId22"/>
    <p:sldLayoutId id="2147483730" r:id="rId23"/>
    <p:sldLayoutId id="2147483669" r:id="rId24"/>
    <p:sldLayoutId id="2147483673" r:id="rId25"/>
    <p:sldLayoutId id="2147483674" r:id="rId26"/>
    <p:sldLayoutId id="2147483677" r:id="rId27"/>
    <p:sldLayoutId id="2147483678" r:id="rId28"/>
    <p:sldLayoutId id="2147483679" r:id="rId29"/>
    <p:sldLayoutId id="2147483681" r:id="rId30"/>
    <p:sldLayoutId id="2147483682" r:id="rId31"/>
    <p:sldLayoutId id="2147483686" r:id="rId32"/>
    <p:sldLayoutId id="2147483683" r:id="rId33"/>
    <p:sldLayoutId id="2147483685" r:id="rId34"/>
    <p:sldLayoutId id="2147483684" r:id="rId35"/>
    <p:sldLayoutId id="2147483680" r:id="rId36"/>
    <p:sldLayoutId id="2147483691" r:id="rId37"/>
    <p:sldLayoutId id="2147483692" r:id="rId38"/>
    <p:sldLayoutId id="2147483693" r:id="rId39"/>
    <p:sldLayoutId id="2147483694" r:id="rId40"/>
    <p:sldLayoutId id="2147483688" r:id="rId41"/>
    <p:sldLayoutId id="2147483687" r:id="rId42"/>
    <p:sldLayoutId id="2147483689" r:id="rId43"/>
    <p:sldLayoutId id="2147483697" r:id="rId44"/>
    <p:sldLayoutId id="2147483698" r:id="rId45"/>
    <p:sldLayoutId id="2147483703" r:id="rId46"/>
    <p:sldLayoutId id="2147483704" r:id="rId47"/>
    <p:sldLayoutId id="2147483705" r:id="rId48"/>
    <p:sldLayoutId id="2147483706" r:id="rId49"/>
    <p:sldLayoutId id="2147483700" r:id="rId50"/>
    <p:sldLayoutId id="2147483699" r:id="rId51"/>
    <p:sldLayoutId id="2147483701" r:id="rId52"/>
    <p:sldLayoutId id="2147483702" r:id="rId53"/>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3771257" y="3841668"/>
            <a:ext cx="4541470" cy="356462"/>
          </a:xfrm>
        </p:spPr>
        <p:txBody>
          <a:bodyPr>
            <a:noAutofit/>
          </a:bodyPr>
          <a:lstStyle/>
          <a:p>
            <a:pPr algn="ctr"/>
            <a:r>
              <a:rPr lang="en-US" sz="2400" dirty="0"/>
              <a:t>Submitted by </a:t>
            </a:r>
          </a:p>
          <a:p>
            <a:pPr algn="ctr"/>
            <a:r>
              <a:rPr lang="en-US" sz="2400" dirty="0"/>
              <a:t>Benjamin emmanuel</a:t>
            </a:r>
            <a:endParaRPr lang="id-ID" sz="2400"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816926" y="273133"/>
            <a:ext cx="9803946" cy="2743200"/>
          </a:xfrm>
        </p:spPr>
        <p:txBody>
          <a:bodyPr>
            <a:normAutofit/>
          </a:bodyPr>
          <a:lstStyle/>
          <a:p>
            <a:r>
              <a:rPr lang="en-US" dirty="0"/>
              <a:t>Malignant comments classifier project presentation</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16 GB</a:t>
            </a:r>
          </a:p>
          <a:p>
            <a:r>
              <a:rPr lang="en-IN" dirty="0"/>
              <a:t>CPU 	: </a:t>
            </a:r>
            <a:r>
              <a:rPr lang="pt-BR" dirty="0"/>
              <a:t>Intel(R) Core(TM) i7-9750H CPU @ 2.60GHz   2.59 GHz</a:t>
            </a:r>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6" name="Picture 5">
            <a:extLst>
              <a:ext uri="{FF2B5EF4-FFF2-40B4-BE49-F238E27FC236}">
                <a16:creationId xmlns:a16="http://schemas.microsoft.com/office/drawing/2014/main" id="{3543572A-837F-47EB-A246-669D6D8C1AC3}"/>
              </a:ext>
            </a:extLst>
          </p:cNvPr>
          <p:cNvPicPr>
            <a:picLocks noChangeAspect="1"/>
          </p:cNvPicPr>
          <p:nvPr/>
        </p:nvPicPr>
        <p:blipFill>
          <a:blip r:embed="rId3"/>
          <a:stretch>
            <a:fillRect/>
          </a:stretch>
        </p:blipFill>
        <p:spPr>
          <a:xfrm>
            <a:off x="7331435" y="2442393"/>
            <a:ext cx="4467941" cy="2978627"/>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93417A9-82D8-40CF-9020-BC79FE7CC9E3}"/>
              </a:ext>
            </a:extLst>
          </p:cNvPr>
          <p:cNvPicPr>
            <a:picLocks noGrp="1" noChangeAspect="1"/>
          </p:cNvPicPr>
          <p:nvPr>
            <p:ph type="pic" sz="quarter" idx="13"/>
          </p:nvPr>
        </p:nvPicPr>
        <p:blipFill rotWithShape="1">
          <a:blip r:embed="rId2"/>
          <a:srcRect l="33088" r="33088"/>
          <a:stretch/>
        </p:blipFill>
        <p:spPr>
          <a:xfrm>
            <a:off x="6993359" y="-2"/>
            <a:ext cx="5198641" cy="6858002"/>
          </a:xfrm>
        </p:spPr>
      </p:pic>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normAutofit fontScale="92500" lnSpcReduction="10000"/>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90B714C-B262-4540-93A0-17A22919FF08}"/>
              </a:ext>
            </a:extLst>
          </p:cNvPr>
          <p:cNvPicPr>
            <a:picLocks noGrp="1" noChangeAspect="1"/>
          </p:cNvPicPr>
          <p:nvPr>
            <p:ph type="pic" sz="quarter" idx="13"/>
          </p:nvPr>
        </p:nvPicPr>
        <p:blipFill rotWithShape="1">
          <a:blip r:embed="rId2"/>
          <a:srcRect l="35534" r="35534"/>
          <a:stretch/>
        </p:blipFill>
        <p:spPr>
          <a:xfrm>
            <a:off x="0" y="-2"/>
            <a:ext cx="5198641" cy="6858002"/>
          </a:xfrm>
        </p:spPr>
      </p:pic>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normAutofit fontScale="92500" lnSpcReduction="10000"/>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lnSpcReduction="10000"/>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a16="http://schemas.microsoft.com/office/drawing/2014/main" id="{5BEE8919-F101-496D-BC9B-1178B720C2EB}"/>
              </a:ext>
            </a:extLst>
          </p:cNvPr>
          <p:cNvPicPr>
            <a:picLocks noChangeAspect="1"/>
          </p:cNvPicPr>
          <p:nvPr/>
        </p:nvPicPr>
        <p:blipFill>
          <a:blip r:embed="rId2"/>
          <a:stretch>
            <a:fillRect/>
          </a:stretch>
        </p:blipFill>
        <p:spPr>
          <a:xfrm>
            <a:off x="6096000" y="1342197"/>
            <a:ext cx="4953740" cy="4953740"/>
          </a:xfrm>
          <a:prstGeom prst="rect">
            <a:avLst/>
          </a:prstGeom>
        </p:spPr>
      </p:pic>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normAutofit lnSpcReduction="10000"/>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normAutofit lnSpcReduction="10000"/>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452705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normAutofit fontScale="92500" lnSpcReduction="10000"/>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a16="http://schemas.microsoft.com/office/drawing/2014/main" id="{920EC7A1-58DA-4ACB-9C72-6472F7A790CF}"/>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842163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lnSpcReduction="10000"/>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normAutofit fontScale="92500" lnSpcReduction="10000"/>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492F9CA-46FE-4D54-B0F1-F5CB89ED3B3F}"/>
              </a:ext>
            </a:extLst>
          </p:cNvPr>
          <p:cNvPicPr>
            <a:picLocks noGrp="1" noChangeAspect="1"/>
          </p:cNvPicPr>
          <p:nvPr>
            <p:ph type="pic" sz="quarter" idx="10"/>
          </p:nvPr>
        </p:nvPicPr>
        <p:blipFill>
          <a:blip r:embed="rId2"/>
          <a:srcRect t="12779" b="12779"/>
          <a:stretch>
            <a:fillRect/>
          </a:stretch>
        </p:blipFill>
        <p:spPr/>
      </p:pic>
      <p:sp>
        <p:nvSpPr>
          <p:cNvPr id="3" name="Title 2">
            <a:extLst>
              <a:ext uri="{FF2B5EF4-FFF2-40B4-BE49-F238E27FC236}">
                <a16:creationId xmlns:a16="http://schemas.microsoft.com/office/drawing/2014/main" id="{33492572-A4E4-43F2-A1C9-FBC8E0C97145}"/>
              </a:ext>
            </a:extLst>
          </p:cNvPr>
          <p:cNvSpPr>
            <a:spLocks noGrp="1"/>
          </p:cNvSpPr>
          <p:nvPr>
            <p:ph type="title"/>
          </p:nvPr>
        </p:nvSpPr>
        <p:spPr>
          <a:xfrm>
            <a:off x="2629749" y="1957124"/>
            <a:ext cx="5742356" cy="2943751"/>
          </a:xfrm>
          <a:noFill/>
        </p:spPr>
        <p:txBody>
          <a:bodyPr>
            <a:noAutofit/>
          </a:bodyPr>
          <a:lstStyle/>
          <a:p>
            <a:pPr algn="ctr"/>
            <a:r>
              <a:rPr lang="en-US" sz="9600" b="1" dirty="0">
                <a:solidFill>
                  <a:srgbClr val="FF0000"/>
                </a:solidFill>
                <a:latin typeface="Algerian" panose="04020705040A02060702" pitchFamily="82" charset="0"/>
              </a:rPr>
              <a:t>THANK YOU</a:t>
            </a:r>
            <a:endParaRPr lang="en-IN" sz="9600" b="1"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29606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4490093" cy="4849283"/>
          </a:xfrm>
        </p:spPr>
        <p:txBody>
          <a:bodyPr>
            <a:normAutofit fontScale="92500" lnSpcReduction="2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3207005695"/>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2614800521"/>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a16="http://schemas.microsoft.com/office/drawing/2014/main" id="{084850A7-A20A-48DB-A7F7-F0B863C79688}"/>
              </a:ext>
            </a:extLst>
          </p:cNvPr>
          <p:cNvPicPr>
            <a:picLocks noChangeAspect="1"/>
          </p:cNvPicPr>
          <p:nvPr/>
        </p:nvPicPr>
        <p:blipFill>
          <a:blip r:embed="rId2"/>
          <a:stretch>
            <a:fillRect/>
          </a:stretch>
        </p:blipFill>
        <p:spPr>
          <a:xfrm>
            <a:off x="4738942" y="2139518"/>
            <a:ext cx="6573917" cy="3968318"/>
          </a:xfrm>
          <a:prstGeom prst="rect">
            <a:avLst/>
          </a:prstGeom>
        </p:spPr>
      </p:pic>
    </p:spTree>
    <p:extLst>
      <p:ext uri="{BB962C8B-B14F-4D97-AF65-F5344CB8AC3E}">
        <p14:creationId xmlns:p14="http://schemas.microsoft.com/office/powerpoint/2010/main" val="3226120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101</TotalTime>
  <Words>2102</Words>
  <Application>Microsoft Office PowerPoint</Application>
  <PresentationFormat>Widescreen</PresentationFormat>
  <Paragraphs>147</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Algerian</vt:lpstr>
      <vt:lpstr>Arial</vt:lpstr>
      <vt:lpstr>Calibri</vt:lpstr>
      <vt:lpstr>Century Gothic</vt:lpstr>
      <vt:lpstr>Courier New</vt:lpstr>
      <vt:lpstr>Sagona ExtraLight</vt:lpstr>
      <vt:lpstr>Speak Pro</vt:lpstr>
      <vt:lpstr>Wingdings 3</vt:lpstr>
      <vt:lpstr>Ion</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benjamin emmanuel</cp:lastModifiedBy>
  <cp:revision>21</cp:revision>
  <dcterms:created xsi:type="dcterms:W3CDTF">2021-12-10T15:14:52Z</dcterms:created>
  <dcterms:modified xsi:type="dcterms:W3CDTF">2022-07-13T04:45:27Z</dcterms:modified>
</cp:coreProperties>
</file>