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774" y="9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791" y="385111"/>
          <a:ext cx="1944508" cy="486127"/>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Web Scraping</a:t>
          </a:r>
        </a:p>
      </dsp:txBody>
      <dsp:txXfrm>
        <a:off x="15029" y="399349"/>
        <a:ext cx="1916032" cy="457651"/>
      </dsp:txXfrm>
    </dsp:sp>
    <dsp:sp modelId="{1B1F80F4-E9A5-4A99-A630-6548067B7CB5}">
      <dsp:nvSpPr>
        <dsp:cNvPr id="0" name=""/>
        <dsp:cNvSpPr/>
      </dsp:nvSpPr>
      <dsp:spPr>
        <a:xfrm rot="5400000">
          <a:off x="930509"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791" y="1041383"/>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5029" y="1055621"/>
        <a:ext cx="1916032" cy="457651"/>
      </dsp:txXfrm>
    </dsp:sp>
    <dsp:sp modelId="{7CAEA63C-96B5-40D4-900F-409598FDB0C1}">
      <dsp:nvSpPr>
        <dsp:cNvPr id="0" name=""/>
        <dsp:cNvSpPr/>
      </dsp:nvSpPr>
      <dsp:spPr>
        <a:xfrm rot="5400000">
          <a:off x="930509" y="1570046"/>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791" y="1697654"/>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5029" y="1711892"/>
        <a:ext cx="1916032" cy="457651"/>
      </dsp:txXfrm>
    </dsp:sp>
    <dsp:sp modelId="{A65C4264-24F4-4122-844B-F5E582EC0111}">
      <dsp:nvSpPr>
        <dsp:cNvPr id="0" name=""/>
        <dsp:cNvSpPr/>
      </dsp:nvSpPr>
      <dsp:spPr>
        <a:xfrm rot="5400000">
          <a:off x="930509" y="2226318"/>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791" y="2353926"/>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5029" y="2368164"/>
        <a:ext cx="1916032" cy="457651"/>
      </dsp:txXfrm>
    </dsp:sp>
    <dsp:sp modelId="{3FBD4BD3-B74D-4AAB-9295-AE19DCC50691}">
      <dsp:nvSpPr>
        <dsp:cNvPr id="0" name=""/>
        <dsp:cNvSpPr/>
      </dsp:nvSpPr>
      <dsp:spPr>
        <a:xfrm rot="5400000">
          <a:off x="930509" y="2882590"/>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791" y="3010198"/>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5029" y="3024436"/>
        <a:ext cx="1916032" cy="457651"/>
      </dsp:txXfrm>
    </dsp:sp>
    <dsp:sp modelId="{09ADE9CE-20B7-4A4E-BED6-D56E4ED1D855}">
      <dsp:nvSpPr>
        <dsp:cNvPr id="0" name=""/>
        <dsp:cNvSpPr/>
      </dsp:nvSpPr>
      <dsp:spPr>
        <a:xfrm>
          <a:off x="2217531" y="385111"/>
          <a:ext cx="1944508" cy="486127"/>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EDA</a:t>
          </a:r>
        </a:p>
      </dsp:txBody>
      <dsp:txXfrm>
        <a:off x="2231769" y="399349"/>
        <a:ext cx="1916032" cy="457651"/>
      </dsp:txXfrm>
    </dsp:sp>
    <dsp:sp modelId="{C8CE6287-76AA-46C4-B478-0F9183DE6118}">
      <dsp:nvSpPr>
        <dsp:cNvPr id="0" name=""/>
        <dsp:cNvSpPr/>
      </dsp:nvSpPr>
      <dsp:spPr>
        <a:xfrm rot="5400000">
          <a:off x="3147249"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217531" y="1041383"/>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231769" y="1055621"/>
        <a:ext cx="1916032" cy="457651"/>
      </dsp:txXfrm>
    </dsp:sp>
    <dsp:sp modelId="{DDA5CBC7-AA05-481A-A03A-3964C1BBBB5A}">
      <dsp:nvSpPr>
        <dsp:cNvPr id="0" name=""/>
        <dsp:cNvSpPr/>
      </dsp:nvSpPr>
      <dsp:spPr>
        <a:xfrm rot="5400000">
          <a:off x="3147249" y="1570046"/>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217531" y="1697654"/>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231769" y="1711892"/>
        <a:ext cx="1916032" cy="457651"/>
      </dsp:txXfrm>
    </dsp:sp>
    <dsp:sp modelId="{E7F7C4A8-2F3A-49BA-B2E4-CF48FCA5D8D8}">
      <dsp:nvSpPr>
        <dsp:cNvPr id="0" name=""/>
        <dsp:cNvSpPr/>
      </dsp:nvSpPr>
      <dsp:spPr>
        <a:xfrm rot="5400000">
          <a:off x="3147249" y="2226318"/>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217531" y="2353926"/>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231769" y="2368164"/>
        <a:ext cx="1916032" cy="457651"/>
      </dsp:txXfrm>
    </dsp:sp>
    <dsp:sp modelId="{67971461-EE07-4B5E-A0C3-A166C6559682}">
      <dsp:nvSpPr>
        <dsp:cNvPr id="0" name=""/>
        <dsp:cNvSpPr/>
      </dsp:nvSpPr>
      <dsp:spPr>
        <a:xfrm>
          <a:off x="4434271" y="385111"/>
          <a:ext cx="1944508" cy="486127"/>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Visualization</a:t>
          </a:r>
        </a:p>
      </dsp:txBody>
      <dsp:txXfrm>
        <a:off x="4448509" y="399349"/>
        <a:ext cx="1916032" cy="457651"/>
      </dsp:txXfrm>
    </dsp:sp>
    <dsp:sp modelId="{BF9CEF10-4726-4D20-AC2F-85DE706D0D00}">
      <dsp:nvSpPr>
        <dsp:cNvPr id="0" name=""/>
        <dsp:cNvSpPr/>
      </dsp:nvSpPr>
      <dsp:spPr>
        <a:xfrm rot="5400000">
          <a:off x="5363989"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434271" y="1041383"/>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448509" y="1055621"/>
        <a:ext cx="1916032" cy="457651"/>
      </dsp:txXfrm>
    </dsp:sp>
    <dsp:sp modelId="{0C1CAC8B-CC80-49DA-9707-021AB163C55F}">
      <dsp:nvSpPr>
        <dsp:cNvPr id="0" name=""/>
        <dsp:cNvSpPr/>
      </dsp:nvSpPr>
      <dsp:spPr>
        <a:xfrm rot="5400000">
          <a:off x="5363989" y="1570046"/>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434271" y="1697654"/>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448509" y="1711892"/>
        <a:ext cx="1916032" cy="457651"/>
      </dsp:txXfrm>
    </dsp:sp>
    <dsp:sp modelId="{DA50ACFD-2722-4D29-B376-5CF3C8F3EB41}">
      <dsp:nvSpPr>
        <dsp:cNvPr id="0" name=""/>
        <dsp:cNvSpPr/>
      </dsp:nvSpPr>
      <dsp:spPr>
        <a:xfrm>
          <a:off x="6651011" y="385111"/>
          <a:ext cx="1944508" cy="486127"/>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Model Building</a:t>
          </a:r>
        </a:p>
      </dsp:txBody>
      <dsp:txXfrm>
        <a:off x="6665249" y="399349"/>
        <a:ext cx="1916032" cy="457651"/>
      </dsp:txXfrm>
    </dsp:sp>
    <dsp:sp modelId="{E31C91BC-3A8F-4AC7-8DBF-330AFF31351C}">
      <dsp:nvSpPr>
        <dsp:cNvPr id="0" name=""/>
        <dsp:cNvSpPr/>
      </dsp:nvSpPr>
      <dsp:spPr>
        <a:xfrm rot="5400000">
          <a:off x="7580730"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651011" y="1041383"/>
          <a:ext cx="1944508" cy="486127"/>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665249" y="1055621"/>
        <a:ext cx="1916032" cy="45765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Rectangle 17">
            <a:extLst>
              <a:ext uri="{FF2B5EF4-FFF2-40B4-BE49-F238E27FC236}">
                <a16:creationId xmlns:a16="http://schemas.microsoft.com/office/drawing/2014/main" id="{5BD409C8-F370-803F-D68A-274878CE387E}"/>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14EDE-44E4-5EBB-989E-C79741A629CB}"/>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85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53810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787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958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077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98825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85070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706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948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43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9048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2339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1932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5947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1935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7CF05405-7F47-02E3-069D-80BE3F301AE6}"/>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00281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pPr/>
              <a:t>7/24/2022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17115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5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Ratings Prediction Project Presentation</a:t>
            </a:r>
            <a:endParaRPr dirty="0"/>
          </a:p>
        </p:txBody>
      </p:sp>
      <p:sp>
        <p:nvSpPr>
          <p:cNvPr id="3" name="Subtitle 2"/>
          <p:cNvSpPr>
            <a:spLocks noGrp="1"/>
          </p:cNvSpPr>
          <p:nvPr>
            <p:ph type="subTitle" idx="1"/>
          </p:nvPr>
        </p:nvSpPr>
        <p:spPr/>
        <p:txBody>
          <a:bodyPr/>
          <a:lstStyle/>
          <a:p>
            <a:pPr algn="ctr"/>
            <a:r>
              <a:rPr lang="en-US" dirty="0"/>
              <a:t>Submitted by</a:t>
            </a:r>
          </a:p>
          <a:p>
            <a:pPr algn="ctr"/>
            <a:r>
              <a:rPr lang="en-US" dirty="0"/>
              <a:t>Benjamin Emmanuel</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737603"/>
            <a:ext cx="4513262" cy="3081169"/>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60913" y="2155580"/>
            <a:ext cx="4513262" cy="2245214"/>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884943"/>
            <a:ext cx="4513262" cy="278648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2217271"/>
            <a:ext cx="4513262" cy="2121832"/>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92500"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925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4DB1FF-0B62-402E-9CE7-A2F95B83A66B}"/>
              </a:ext>
            </a:extLst>
          </p:cNvPr>
          <p:cNvSpPr txBox="1"/>
          <p:nvPr/>
        </p:nvSpPr>
        <p:spPr>
          <a:xfrm>
            <a:off x="2648875" y="264417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a:bodyPr>
          <a:lstStyle/>
          <a:p>
            <a:r>
              <a:rPr lang="en-IN" dirty="0"/>
              <a:t>Hardware technology being used.</a:t>
            </a:r>
          </a:p>
          <a:p>
            <a:pPr marL="0" indent="0">
              <a:buNone/>
            </a:pPr>
            <a:r>
              <a:rPr lang="en-IN" dirty="0"/>
              <a:t>	RAM 	: 16 GB</a:t>
            </a:r>
          </a:p>
          <a:p>
            <a:pPr marL="0" indent="0">
              <a:buNone/>
            </a:pPr>
            <a:r>
              <a:rPr lang="en-IN" dirty="0"/>
              <a:t>	CPU 	: </a:t>
            </a:r>
            <a:r>
              <a:rPr lang="pt-BR" dirty="0"/>
              <a:t>Intel(R) Core(TM) i7-9750H CPU @ 2.60GHz   2.59 GHz</a:t>
            </a:r>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TotalTime>
  <Words>1486</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Candara</vt:lpstr>
      <vt:lpstr>Trebuchet MS</vt:lpstr>
      <vt:lpstr>Wingdings 3</vt:lpstr>
      <vt:lpstr>Facet</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benjamin emmanuel</cp:lastModifiedBy>
  <cp:revision>16</cp:revision>
  <dcterms:created xsi:type="dcterms:W3CDTF">2021-12-26T03:23:22Z</dcterms:created>
  <dcterms:modified xsi:type="dcterms:W3CDTF">2022-07-24T12:40:36Z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