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BA1D-7C7B-4C2F-A9F3-84718F1DC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6065D-1C7D-4027-B795-0493804C9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5046B-8CE3-4FB2-8185-E85FC366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B81D-3EEC-4691-9A84-7DC3EEAC0D07}" type="datetimeFigureOut">
              <a:rPr lang="th-TH" smtClean="0"/>
              <a:t>01/04/65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FB85C-89FD-4A38-95C6-1B445142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A396A-0128-4EA9-8D93-EC8DB2FB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1CA-82E1-42B5-AA64-3E8F96319AF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459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285F-90FB-42BD-9747-78D2E4CD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429A7-FFAB-4F00-8DF2-6E47D1C1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0433D-E741-4EC1-808E-578DFEB6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B81D-3EEC-4691-9A84-7DC3EEAC0D07}" type="datetimeFigureOut">
              <a:rPr lang="th-TH" smtClean="0"/>
              <a:t>01/04/65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94920-F423-49D2-84F6-AB9847F3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BD7AE-5AE3-4C2F-A570-245D04CD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1CA-82E1-42B5-AA64-3E8F96319AF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3063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65DAA-FDC4-402C-AED1-AF90ACB0A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6FAC3-B9B3-4B88-9094-B74BE3B66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98A00-F9E7-4070-9166-2D73163E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B81D-3EEC-4691-9A84-7DC3EEAC0D07}" type="datetimeFigureOut">
              <a:rPr lang="th-TH" smtClean="0"/>
              <a:t>01/04/65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F3615-A51F-447D-9B17-87D7DA07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D31AA-BD0C-40A5-A8E0-AB958BB4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1CA-82E1-42B5-AA64-3E8F96319AF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466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43C2-BF95-42CB-9D0F-08EEFC06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DD699-ACB9-4EB9-BB83-952AE37E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FF42-3667-48F1-8109-AE8A3F40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B81D-3EEC-4691-9A84-7DC3EEAC0D07}" type="datetimeFigureOut">
              <a:rPr lang="th-TH" smtClean="0"/>
              <a:t>01/04/65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0F439-C5F9-4423-83F6-25B13B95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F7E68-ABA5-43A0-A33C-DEC3074A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1CA-82E1-42B5-AA64-3E8F96319AF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988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B084-955A-4BDF-BA36-0500D110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97134-CB8A-493C-95C7-4245D568C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3A1CD-B298-4ED2-A18F-034BD047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B81D-3EEC-4691-9A84-7DC3EEAC0D07}" type="datetimeFigureOut">
              <a:rPr lang="th-TH" smtClean="0"/>
              <a:t>01/04/65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87CE-0B3E-4D6B-80A2-4F77B3AE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5F897-0D40-4C6C-87D6-5E481CBE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1CA-82E1-42B5-AA64-3E8F96319AF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8185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29F3-3398-4F96-88AB-AB28FCF4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C3A9-A1BB-4B26-B59F-B0CCB7E69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8CA0B-5AD8-45B6-9272-68F9FC715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D81FF-4FBE-4561-9EF6-F512EAD9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B81D-3EEC-4691-9A84-7DC3EEAC0D07}" type="datetimeFigureOut">
              <a:rPr lang="th-TH" smtClean="0"/>
              <a:t>01/04/65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32562-9469-49F4-8907-6E35E0E3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20AF8-40A4-4EB5-8A68-998B5155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1CA-82E1-42B5-AA64-3E8F96319AF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735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B28C-2ECA-485C-B9CC-1147CEF2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559F7-3A6F-4979-9ED3-774106112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0AB23-DFAF-4EF0-8D91-05D9F4201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A8F8E-E627-4875-9E20-5A8EC5797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368DC-6A55-4845-A92D-1FB61CCC9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A46EF-B48E-4D76-B76A-9752A5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B81D-3EEC-4691-9A84-7DC3EEAC0D07}" type="datetimeFigureOut">
              <a:rPr lang="th-TH" smtClean="0"/>
              <a:t>01/04/65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0344F-5DD4-4567-AE5D-2B5FC556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DFE4D6-EA5E-45A1-9AEA-18021890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1CA-82E1-42B5-AA64-3E8F96319AF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596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DBD5-3CD6-415C-8B76-7AF4A542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52CD2-595F-419C-8F1A-86C897D5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B81D-3EEC-4691-9A84-7DC3EEAC0D07}" type="datetimeFigureOut">
              <a:rPr lang="th-TH" smtClean="0"/>
              <a:t>01/04/65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1C61E-6006-4E6F-AC68-998B1B2D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C2E58-C314-428E-8A97-45D0DD47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1CA-82E1-42B5-AA64-3E8F96319AF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07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91EF1-A601-48A1-BE3E-DD317B2C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B81D-3EEC-4691-9A84-7DC3EEAC0D07}" type="datetimeFigureOut">
              <a:rPr lang="th-TH" smtClean="0"/>
              <a:t>01/04/65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A49D7-0A01-46CB-9086-48D9B47B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060D9-8E35-4AE1-B509-95DE1002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1CA-82E1-42B5-AA64-3E8F96319AF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607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C7DF-685F-4677-ACFA-99F5A11B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6D1C7-9881-426D-91F2-8736E1E2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F4733-0152-4274-9DE3-CCE3C6BDD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E0603-9C88-424D-B9F4-D17A37E3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B81D-3EEC-4691-9A84-7DC3EEAC0D07}" type="datetimeFigureOut">
              <a:rPr lang="th-TH" smtClean="0"/>
              <a:t>01/04/65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32A34-319E-4EA5-B0C9-255674B3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01F1C-2CB6-4C1D-976A-A12E389C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1CA-82E1-42B5-AA64-3E8F96319AF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830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89E2-0D92-409F-90C4-5EB58FBB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3D243-2AED-4548-8968-DBA558CC4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B5E72-F085-46CA-9B2B-448AB605F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FD6D3-C5FF-45FF-8BE3-C24D376A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B81D-3EEC-4691-9A84-7DC3EEAC0D07}" type="datetimeFigureOut">
              <a:rPr lang="th-TH" smtClean="0"/>
              <a:t>01/04/65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B4B62-009D-4596-A133-759D2041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5943C-A247-49D8-B57A-59373E6F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91CA-82E1-42B5-AA64-3E8F96319AF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393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45E17-0902-46E4-810A-7667C112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3A4BF-4456-4EAE-AB60-1663A1A0B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3D916-CA36-4F14-9487-FCEA4E51E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BB81D-3EEC-4691-9A84-7DC3EEAC0D07}" type="datetimeFigureOut">
              <a:rPr lang="th-TH" smtClean="0"/>
              <a:t>01/04/65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92B58-46E1-47EA-AA56-8961B846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25F6E-5AA7-4E95-842A-3FB91BF42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91CA-82E1-42B5-AA64-3E8F96319AF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26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802EDBF-E2A7-4E35-939D-269C8C122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975" y="1904868"/>
            <a:ext cx="5182049" cy="3048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09CBB5-84F3-45B0-B7A4-644C9AA85E81}"/>
              </a:ext>
            </a:extLst>
          </p:cNvPr>
          <p:cNvSpPr txBox="1"/>
          <p:nvPr/>
        </p:nvSpPr>
        <p:spPr>
          <a:xfrm>
            <a:off x="1981200" y="1085850"/>
            <a:ext cx="6000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หน้าโหลดก่อนเข้าโปรแกรม</a:t>
            </a:r>
          </a:p>
        </p:txBody>
      </p:sp>
    </p:spTree>
    <p:extLst>
      <p:ext uri="{BB962C8B-B14F-4D97-AF65-F5344CB8AC3E}">
        <p14:creationId xmlns:p14="http://schemas.microsoft.com/office/powerpoint/2010/main" val="161621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DA182D4-15DC-4910-9771-EFAC811B7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128377"/>
            <a:ext cx="5469114" cy="39541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FE179E-F2B2-46AF-98A7-FC050263D64E}"/>
              </a:ext>
            </a:extLst>
          </p:cNvPr>
          <p:cNvSpPr txBox="1"/>
          <p:nvPr/>
        </p:nvSpPr>
        <p:spPr>
          <a:xfrm>
            <a:off x="762000" y="314325"/>
            <a:ext cx="1038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หน้าแรก</a:t>
            </a:r>
          </a:p>
          <a:p>
            <a:endParaRPr lang="th-TH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859FFF-D207-4815-92B2-3FCC09785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766" y="1269727"/>
            <a:ext cx="523874" cy="5238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322447-6987-4324-8E5A-3463FB5FCB9D}"/>
              </a:ext>
            </a:extLst>
          </p:cNvPr>
          <p:cNvSpPr txBox="1"/>
          <p:nvPr/>
        </p:nvSpPr>
        <p:spPr>
          <a:xfrm>
            <a:off x="7850366" y="1316547"/>
            <a:ext cx="24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REGCONITION</a:t>
            </a:r>
            <a:endParaRPr lang="th-TH" dirty="0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2B3CC82F-7922-4F15-9AE0-D93969CED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766" y="2239669"/>
            <a:ext cx="523874" cy="5238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37E567-056D-4BB2-A73C-3EBB580841CE}"/>
              </a:ext>
            </a:extLst>
          </p:cNvPr>
          <p:cNvSpPr txBox="1"/>
          <p:nvPr/>
        </p:nvSpPr>
        <p:spPr>
          <a:xfrm>
            <a:off x="7850365" y="2240323"/>
            <a:ext cx="24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</a:t>
            </a:r>
            <a:endParaRPr lang="th-TH" dirty="0"/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910BEEBA-00BD-4432-85DD-3CCA8E4045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766" y="3209611"/>
            <a:ext cx="523874" cy="5238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3923C74-F2E1-4720-882A-A0E2D95E40A4}"/>
              </a:ext>
            </a:extLst>
          </p:cNvPr>
          <p:cNvSpPr txBox="1"/>
          <p:nvPr/>
        </p:nvSpPr>
        <p:spPr>
          <a:xfrm>
            <a:off x="7858125" y="3210265"/>
            <a:ext cx="24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</a:t>
            </a:r>
            <a:endParaRPr lang="th-TH" dirty="0"/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B2463392-93D8-4FA3-B308-6B40DB65D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766" y="4174854"/>
            <a:ext cx="523874" cy="5238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99C1AB3-3D58-47F0-9B3D-5E1C2B0FC13A}"/>
              </a:ext>
            </a:extLst>
          </p:cNvPr>
          <p:cNvSpPr txBox="1"/>
          <p:nvPr/>
        </p:nvSpPr>
        <p:spPr>
          <a:xfrm>
            <a:off x="7858125" y="4175508"/>
            <a:ext cx="274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WINDOW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3591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0F2D39-6B3E-4D62-8516-60C42F060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460" y="2585274"/>
            <a:ext cx="3967161" cy="2848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C6138-F558-4600-823F-35E935B5F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8" y="2676525"/>
            <a:ext cx="3831579" cy="2757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78F9BC-D12F-4834-A142-77D752A3599E}"/>
              </a:ext>
            </a:extLst>
          </p:cNvPr>
          <p:cNvSpPr txBox="1"/>
          <p:nvPr/>
        </p:nvSpPr>
        <p:spPr>
          <a:xfrm>
            <a:off x="926629" y="298311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ปุ่มเมนู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9714550-CA54-4B0B-A38F-16CDDA4BE1CB}"/>
              </a:ext>
            </a:extLst>
          </p:cNvPr>
          <p:cNvSpPr/>
          <p:nvPr/>
        </p:nvSpPr>
        <p:spPr>
          <a:xfrm>
            <a:off x="5619750" y="3429000"/>
            <a:ext cx="1257300" cy="762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208761-3755-41E8-A183-293E0AE7E3C5}"/>
              </a:ext>
            </a:extLst>
          </p:cNvPr>
          <p:cNvSpPr/>
          <p:nvPr/>
        </p:nvSpPr>
        <p:spPr>
          <a:xfrm>
            <a:off x="7412854" y="2379216"/>
            <a:ext cx="1020932" cy="320483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8243F8-7AD6-4D16-B6AD-870D05738488}"/>
              </a:ext>
            </a:extLst>
          </p:cNvPr>
          <p:cNvSpPr/>
          <p:nvPr/>
        </p:nvSpPr>
        <p:spPr>
          <a:xfrm>
            <a:off x="971550" y="2452849"/>
            <a:ext cx="484388" cy="320483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22B26B36-E81F-4ABC-85BF-84812E592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2" y="1010375"/>
            <a:ext cx="807120" cy="80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2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261E12-5BF9-45B8-BD42-3A81E3EE3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09" t="15278" r="24532" b="20416"/>
          <a:stretch/>
        </p:blipFill>
        <p:spPr>
          <a:xfrm>
            <a:off x="1228893" y="1937922"/>
            <a:ext cx="4867107" cy="346155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6174BF99-66E8-4589-9993-89B62E88D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53275" y="2286000"/>
            <a:ext cx="666750" cy="666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3BB5CA-86BA-44F9-B4EC-79668FD0E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41" y="564877"/>
            <a:ext cx="523874" cy="5238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CD440B-AB16-4E8E-922C-EC2E424BBD13}"/>
              </a:ext>
            </a:extLst>
          </p:cNvPr>
          <p:cNvSpPr txBox="1"/>
          <p:nvPr/>
        </p:nvSpPr>
        <p:spPr>
          <a:xfrm>
            <a:off x="1859141" y="611697"/>
            <a:ext cx="24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REGCONITION</a:t>
            </a:r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F7838-4EB1-4095-AFBF-0A7B27C0287C}"/>
              </a:ext>
            </a:extLst>
          </p:cNvPr>
          <p:cNvSpPr txBox="1"/>
          <p:nvPr/>
        </p:nvSpPr>
        <p:spPr>
          <a:xfrm>
            <a:off x="8153400" y="2357765"/>
            <a:ext cx="2382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CAMERA</a:t>
            </a:r>
            <a:endParaRPr lang="th-TH" dirty="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77AF4F14-3A49-4187-BA26-8C7847AC75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74" y="3343273"/>
            <a:ext cx="666751" cy="6667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25DAEDD-BD30-41CC-A3FD-FADF52A8D018}"/>
              </a:ext>
            </a:extLst>
          </p:cNvPr>
          <p:cNvSpPr txBox="1"/>
          <p:nvPr/>
        </p:nvSpPr>
        <p:spPr>
          <a:xfrm>
            <a:off x="8191500" y="3415038"/>
            <a:ext cx="129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ประมวลผล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F74EABB9-435E-4000-AA09-E55D63661A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74" y="4402124"/>
            <a:ext cx="666750" cy="6667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FD5B0C4-3B3B-497E-ABA8-85D85DE037CB}"/>
              </a:ext>
            </a:extLst>
          </p:cNvPr>
          <p:cNvSpPr txBox="1"/>
          <p:nvPr/>
        </p:nvSpPr>
        <p:spPr>
          <a:xfrm>
            <a:off x="8191500" y="4402124"/>
            <a:ext cx="2462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 CAMERA</a:t>
            </a:r>
            <a:endParaRPr lang="th-TH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2F73B84-ACDB-4C77-B623-50FF5A893C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828" t="72917" r="24766" b="23333"/>
          <a:stretch/>
        </p:blipFill>
        <p:spPr>
          <a:xfrm>
            <a:off x="2372019" y="5989127"/>
            <a:ext cx="5657850" cy="2571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6F3527-B5D2-4000-86F0-714196169382}"/>
              </a:ext>
            </a:extLst>
          </p:cNvPr>
          <p:cNvSpPr txBox="1"/>
          <p:nvPr/>
        </p:nvSpPr>
        <p:spPr>
          <a:xfrm>
            <a:off x="8092171" y="5856105"/>
            <a:ext cx="2462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บอกว่าเป็นมือใคร</a:t>
            </a:r>
          </a:p>
        </p:txBody>
      </p:sp>
    </p:spTree>
    <p:extLst>
      <p:ext uri="{BB962C8B-B14F-4D97-AF65-F5344CB8AC3E}">
        <p14:creationId xmlns:p14="http://schemas.microsoft.com/office/powerpoint/2010/main" val="354600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E0A273-5EE8-4A67-B46F-EBF2355A1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14" t="15417" r="24415" b="20138"/>
          <a:stretch/>
        </p:blipFill>
        <p:spPr>
          <a:xfrm>
            <a:off x="1047750" y="1649279"/>
            <a:ext cx="5040141" cy="3570421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2A69A81-EA1F-49C2-89C0-EA0C0ABBF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66" y="553744"/>
            <a:ext cx="523874" cy="523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448351-D28C-4267-89B1-1692DE0000E4}"/>
              </a:ext>
            </a:extLst>
          </p:cNvPr>
          <p:cNvSpPr txBox="1"/>
          <p:nvPr/>
        </p:nvSpPr>
        <p:spPr>
          <a:xfrm>
            <a:off x="1792465" y="554398"/>
            <a:ext cx="24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</a:t>
            </a:r>
            <a:endParaRPr lang="th-TH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BECFB83-19D4-44A3-82B7-087E0B418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10425" y="1077618"/>
            <a:ext cx="666750" cy="666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E7A04D-F200-490B-B36E-DF664EA3A1B5}"/>
              </a:ext>
            </a:extLst>
          </p:cNvPr>
          <p:cNvSpPr txBox="1"/>
          <p:nvPr/>
        </p:nvSpPr>
        <p:spPr>
          <a:xfrm>
            <a:off x="8210550" y="1149383"/>
            <a:ext cx="2382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CAMERA</a:t>
            </a:r>
            <a:endParaRPr lang="th-TH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31C1F4B-8C08-4EE4-885E-FD8F4264F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425" y="2114549"/>
            <a:ext cx="666750" cy="666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E36807-5868-4446-8F95-607F3FA6131C}"/>
              </a:ext>
            </a:extLst>
          </p:cNvPr>
          <p:cNvSpPr txBox="1"/>
          <p:nvPr/>
        </p:nvSpPr>
        <p:spPr>
          <a:xfrm>
            <a:off x="8210550" y="2211747"/>
            <a:ext cx="3248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TRAINING</a:t>
            </a:r>
            <a:endParaRPr lang="th-TH" dirty="0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DC533F12-AADA-490A-80E4-2D2F811996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425" y="3151480"/>
            <a:ext cx="666751" cy="6667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0DC396-893F-4A15-B806-C84004FDB956}"/>
              </a:ext>
            </a:extLst>
          </p:cNvPr>
          <p:cNvSpPr txBox="1"/>
          <p:nvPr/>
        </p:nvSpPr>
        <p:spPr>
          <a:xfrm>
            <a:off x="8210550" y="3295011"/>
            <a:ext cx="3031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TESTING</a:t>
            </a:r>
            <a:endParaRPr lang="th-TH" dirty="0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9831701F-A2A9-41B5-959D-2DD95BBEE7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74" y="4402124"/>
            <a:ext cx="666750" cy="6667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470525-6F35-414C-9278-D9C91FD444DF}"/>
              </a:ext>
            </a:extLst>
          </p:cNvPr>
          <p:cNvSpPr txBox="1"/>
          <p:nvPr/>
        </p:nvSpPr>
        <p:spPr>
          <a:xfrm>
            <a:off x="8210550" y="4545654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MODEL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5245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ABF8E0-875A-4A94-AEA6-0D93D897F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32" t="15139" r="24531" b="20000"/>
          <a:stretch/>
        </p:blipFill>
        <p:spPr>
          <a:xfrm>
            <a:off x="2600325" y="1393192"/>
            <a:ext cx="6991350" cy="5007609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0FC2401-3104-4E47-A44A-BBC775E2C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1" y="647386"/>
            <a:ext cx="523874" cy="523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E7B294-EABD-4033-B7D8-20E2D3EF482C}"/>
              </a:ext>
            </a:extLst>
          </p:cNvPr>
          <p:cNvSpPr txBox="1"/>
          <p:nvPr/>
        </p:nvSpPr>
        <p:spPr>
          <a:xfrm>
            <a:off x="2038350" y="648040"/>
            <a:ext cx="24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0973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35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NAVARIT RODSAMRIT</dc:creator>
  <cp:lastModifiedBy>NAVARIT RODSAMRIT</cp:lastModifiedBy>
  <cp:revision>1</cp:revision>
  <dcterms:created xsi:type="dcterms:W3CDTF">2022-04-01T10:37:52Z</dcterms:created>
  <dcterms:modified xsi:type="dcterms:W3CDTF">2022-04-01T11:03:37Z</dcterms:modified>
</cp:coreProperties>
</file>