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8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ontserrat" panose="02020500000000000000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/SKxbanuPzNMWQCKzUybcHw8F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" name="Google Shape;3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4" name="Google Shape;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8" name="Google Shape;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/>
          <p:nvPr/>
        </p:nvSpPr>
        <p:spPr>
          <a:xfrm rot="5400000">
            <a:off x="-1515884" y="-1719378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5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5"/>
          <p:cNvSpPr/>
          <p:nvPr/>
        </p:nvSpPr>
        <p:spPr>
          <a:xfrm rot="-2175913">
            <a:off x="6501213" y="3908853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5"/>
          <p:cNvSpPr txBox="1"/>
          <p:nvPr/>
        </p:nvSpPr>
        <p:spPr>
          <a:xfrm>
            <a:off x="1355650" y="744575"/>
            <a:ext cx="6261600" cy="23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1" i="0" u="none" strike="noStrike" cap="none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4;p35"/>
          <p:cNvSpPr txBox="1"/>
          <p:nvPr/>
        </p:nvSpPr>
        <p:spPr>
          <a:xfrm>
            <a:off x="1355650" y="3396875"/>
            <a:ext cx="4048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15;p35"/>
          <p:cNvSpPr txBox="1"/>
          <p:nvPr/>
        </p:nvSpPr>
        <p:spPr>
          <a:xfrm>
            <a:off x="1080000" y="2834125"/>
            <a:ext cx="68400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Google Shape;16;p35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9pPr>
          </a:lstStyle>
          <a:p>
            <a:endParaRPr/>
          </a:p>
        </p:txBody>
      </p:sp>
      <p:sp>
        <p:nvSpPr>
          <p:cNvPr id="17" name="Google Shape;17;p35"/>
          <p:cNvSpPr txBox="1">
            <a:spLocks noGrp="1"/>
          </p:cNvSpPr>
          <p:nvPr>
            <p:ph type="subTitle" idx="1"/>
          </p:nvPr>
        </p:nvSpPr>
        <p:spPr>
          <a:xfrm>
            <a:off x="2649875" y="3207913"/>
            <a:ext cx="38238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18" name="Google Shape;18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6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6"/>
          <p:cNvSpPr txBox="1"/>
          <p:nvPr/>
        </p:nvSpPr>
        <p:spPr>
          <a:xfrm>
            <a:off x="1094125" y="5414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Google Shape;22;p36"/>
          <p:cNvSpPr txBox="1">
            <a:spLocks noGrp="1"/>
          </p:cNvSpPr>
          <p:nvPr>
            <p:ph type="subTitle" idx="1"/>
          </p:nvPr>
        </p:nvSpPr>
        <p:spPr>
          <a:xfrm>
            <a:off x="1030775" y="3163475"/>
            <a:ext cx="2253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36"/>
          <p:cNvSpPr txBox="1">
            <a:spLocks noGrp="1"/>
          </p:cNvSpPr>
          <p:nvPr>
            <p:ph type="subTitle" idx="2"/>
          </p:nvPr>
        </p:nvSpPr>
        <p:spPr>
          <a:xfrm>
            <a:off x="1030775" y="3480875"/>
            <a:ext cx="22530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6"/>
          <p:cNvSpPr txBox="1">
            <a:spLocks noGrp="1"/>
          </p:cNvSpPr>
          <p:nvPr>
            <p:ph type="subTitle" idx="3"/>
          </p:nvPr>
        </p:nvSpPr>
        <p:spPr>
          <a:xfrm>
            <a:off x="3445500" y="3163475"/>
            <a:ext cx="2253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6"/>
          <p:cNvSpPr txBox="1">
            <a:spLocks noGrp="1"/>
          </p:cNvSpPr>
          <p:nvPr>
            <p:ph type="subTitle" idx="4"/>
          </p:nvPr>
        </p:nvSpPr>
        <p:spPr>
          <a:xfrm>
            <a:off x="3445500" y="3480875"/>
            <a:ext cx="22530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6"/>
          <p:cNvSpPr txBox="1">
            <a:spLocks noGrp="1"/>
          </p:cNvSpPr>
          <p:nvPr>
            <p:ph type="subTitle" idx="5"/>
          </p:nvPr>
        </p:nvSpPr>
        <p:spPr>
          <a:xfrm>
            <a:off x="5860225" y="3163475"/>
            <a:ext cx="2253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6"/>
          <p:cNvSpPr txBox="1">
            <a:spLocks noGrp="1"/>
          </p:cNvSpPr>
          <p:nvPr>
            <p:ph type="subTitle" idx="6"/>
          </p:nvPr>
        </p:nvSpPr>
        <p:spPr>
          <a:xfrm>
            <a:off x="5860225" y="3480875"/>
            <a:ext cx="22530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6"/>
          <p:cNvSpPr/>
          <p:nvPr/>
        </p:nvSpPr>
        <p:spPr>
          <a:xfrm>
            <a:off x="-879187" y="4312178"/>
            <a:ext cx="1705500" cy="1705500"/>
          </a:xfrm>
          <a:prstGeom prst="blockArc">
            <a:avLst>
              <a:gd name="adj1" fmla="val 16164733"/>
              <a:gd name="adj2" fmla="val 104114"/>
              <a:gd name="adj3" fmla="val 1277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6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_1_1_1_1_2">
    <p:bg>
      <p:bgPr>
        <a:solidFill>
          <a:schemeClr val="accent2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kali.org/get-kali/#kali-virtual-machin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metasploitabl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72000"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>
            <a:spLocks noGrp="1"/>
          </p:cNvSpPr>
          <p:nvPr>
            <p:ph type="subTitle" idx="1"/>
          </p:nvPr>
        </p:nvSpPr>
        <p:spPr>
          <a:xfrm>
            <a:off x="2544800" y="3141170"/>
            <a:ext cx="40544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latin typeface="Microsoft JhengHei"/>
                <a:ea typeface="Microsoft JhengHei"/>
                <a:cs typeface="Microsoft JhengHei"/>
                <a:sym typeface="Microsoft JhengHei"/>
              </a:rPr>
              <a:t>王佑任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b="1"/>
              <a:t>611235113@gms.ndhu.edu.tw</a:t>
            </a:r>
            <a:endParaRPr sz="1600" b="1"/>
          </a:p>
        </p:txBody>
      </p:sp>
      <p:sp>
        <p:nvSpPr>
          <p:cNvPr id="40" name="Google Shape;40;p1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TW" sz="32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Metasploitable</a:t>
            </a:r>
            <a:r>
              <a:rPr lang="zh-TW" altLang="en-US" sz="3200" dirty="0"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sz="3200" dirty="0">
                <a:latin typeface="Microsoft JhengHei"/>
                <a:ea typeface="Microsoft JhengHei"/>
                <a:cs typeface="Microsoft JhengHei"/>
                <a:sym typeface="Microsoft JhengHei"/>
              </a:rPr>
              <a:t>demo</a:t>
            </a:r>
            <a:endParaRPr sz="3200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1" name="Google Shape;41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"/>
          <p:cNvSpPr/>
          <p:nvPr/>
        </p:nvSpPr>
        <p:spPr>
          <a:xfrm>
            <a:off x="702650" y="1655264"/>
            <a:ext cx="7667113" cy="3210412"/>
          </a:xfrm>
          <a:prstGeom prst="roundRect">
            <a:avLst>
              <a:gd name="adj" fmla="val 3876"/>
            </a:avLst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 txBox="1">
            <a:spLocks noGrp="1"/>
          </p:cNvSpPr>
          <p:nvPr>
            <p:ph type="title"/>
          </p:nvPr>
        </p:nvSpPr>
        <p:spPr>
          <a:xfrm>
            <a:off x="0" y="416649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000">
                <a:latin typeface="Microsoft JhengHei"/>
                <a:ea typeface="Microsoft JhengHei"/>
                <a:cs typeface="Microsoft JhengHei"/>
                <a:sym typeface="Microsoft JhengHei"/>
              </a:rPr>
              <a:t>下載</a:t>
            </a:r>
            <a:r>
              <a:rPr lang="en-US" sz="2000"/>
              <a:t> Vmware</a:t>
            </a:r>
            <a:br>
              <a:rPr lang="en-US" sz="2000"/>
            </a:br>
            <a:endParaRPr sz="2000"/>
          </a:p>
        </p:txBody>
      </p:sp>
      <p:sp>
        <p:nvSpPr>
          <p:cNvPr id="48" name="Google Shape;48;p2"/>
          <p:cNvSpPr txBox="1">
            <a:spLocks noGrp="1"/>
          </p:cNvSpPr>
          <p:nvPr>
            <p:ph type="subTitle" idx="1"/>
          </p:nvPr>
        </p:nvSpPr>
        <p:spPr>
          <a:xfrm>
            <a:off x="702650" y="1084326"/>
            <a:ext cx="844135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 "/>
            </a:pPr>
            <a:r>
              <a:rPr lang="en-US" sz="1100" u="sng">
                <a:solidFill>
                  <a:schemeClr val="dk2"/>
                </a:solidFill>
              </a:rPr>
              <a:t>https://drive.google.com/file/d/1-tqORvSEoxkLTpV-0p6tFhjxLsVtTuIj/view?usp=sharing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" name="Google Shape;49;p2"/>
          <p:cNvSpPr txBox="1"/>
          <p:nvPr/>
        </p:nvSpPr>
        <p:spPr>
          <a:xfrm>
            <a:off x="0" y="1084326"/>
            <a:ext cx="927749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1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URL: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2" descr="https://hackmd-prod-images.s3-ap-northeast-1.amazonaws.com/uploads/upload_3716fa3bde652256b8eb58e6c8cb6c19.png?AWSAccessKeyId=AKIA3XSAAW6AWSKNINWO&amp;Expires=1710394202&amp;Signature=qeFMeo8FwD6GuK92hxs8jyz%2BhXo%3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653" y="1799403"/>
            <a:ext cx="7372693" cy="2910622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3" descr="https://hackmd-prod-images.s3-ap-northeast-1.amazonaws.com/uploads/upload_6c9305179110d399db6513adb9bc7aa9.png?AWSAccessKeyId=AKIA3XSAAW6AWSKNINWO&amp;Expires=1710394444&amp;Signature=05DgDu1MEWLg05RiUAnaZ7QkQsw%3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546" y="2135825"/>
            <a:ext cx="3746220" cy="223495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0" y="416649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000">
                <a:latin typeface="Microsoft JhengHei"/>
                <a:ea typeface="Microsoft JhengHei"/>
                <a:cs typeface="Microsoft JhengHei"/>
                <a:sym typeface="Microsoft JhengHei"/>
              </a:rPr>
              <a:t>下載</a:t>
            </a:r>
            <a:r>
              <a:rPr lang="en-US" sz="2000"/>
              <a:t> Kali</a:t>
            </a:r>
            <a:br>
              <a:rPr lang="en-US" sz="2000"/>
            </a:br>
            <a:endParaRPr sz="2000"/>
          </a:p>
        </p:txBody>
      </p:sp>
      <p:sp>
        <p:nvSpPr>
          <p:cNvPr id="58" name="Google Shape;58;p3"/>
          <p:cNvSpPr txBox="1">
            <a:spLocks noGrp="1"/>
          </p:cNvSpPr>
          <p:nvPr>
            <p:ph type="subTitle" idx="1"/>
          </p:nvPr>
        </p:nvSpPr>
        <p:spPr>
          <a:xfrm>
            <a:off x="702650" y="1084326"/>
            <a:ext cx="844135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 "/>
            </a:pPr>
            <a:r>
              <a:rPr lang="en-US" sz="1100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https://www.kali.org/get-kali/#kali-virtual-machines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3"/>
          <p:cNvSpPr txBox="1"/>
          <p:nvPr/>
        </p:nvSpPr>
        <p:spPr>
          <a:xfrm>
            <a:off x="0" y="1084326"/>
            <a:ext cx="927749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1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URL: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3" descr="https://hackmd-prod-images.s3-ap-northeast-1.amazonaws.com/uploads/upload_e313f0fa22d66afcb0f73b1985869a65.png?AWSAccessKeyId=AKIA3XSAAW6AWSKNINWO&amp;Expires=1710394618&amp;Signature=79giQAOXVCleTNXVKSJFzfZcJUY%3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23325" y="2135825"/>
            <a:ext cx="3746220" cy="223495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3"/>
          <p:cNvSpPr txBox="1"/>
          <p:nvPr/>
        </p:nvSpPr>
        <p:spPr>
          <a:xfrm>
            <a:off x="625546" y="1752681"/>
            <a:ext cx="2184399" cy="372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ontserrat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Virtual Machines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"/>
          <p:cNvSpPr txBox="1"/>
          <p:nvPr/>
        </p:nvSpPr>
        <p:spPr>
          <a:xfrm>
            <a:off x="4923325" y="1752681"/>
            <a:ext cx="2184399" cy="372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ontserrat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VMware 64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2532031" y="2732618"/>
            <a:ext cx="1646175" cy="1519007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3"/>
          <p:cNvSpPr/>
          <p:nvPr/>
        </p:nvSpPr>
        <p:spPr>
          <a:xfrm>
            <a:off x="4948682" y="2462873"/>
            <a:ext cx="938186" cy="907726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/>
          <p:nvPr/>
        </p:nvSpPr>
        <p:spPr>
          <a:xfrm>
            <a:off x="814283" y="1599366"/>
            <a:ext cx="6415982" cy="3206240"/>
          </a:xfrm>
          <a:prstGeom prst="roundRect">
            <a:avLst>
              <a:gd name="adj" fmla="val 6400"/>
            </a:avLst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0" y="403301"/>
            <a:ext cx="773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000" dirty="0" err="1">
                <a:latin typeface="Microsoft JhengHei"/>
                <a:ea typeface="Microsoft JhengHei"/>
                <a:cs typeface="Microsoft JhengHei"/>
                <a:sym typeface="Microsoft JhengHei"/>
              </a:rPr>
              <a:t>下載靶機檔案</a:t>
            </a:r>
            <a:r>
              <a:rPr lang="en-US" sz="2000" dirty="0">
                <a:latin typeface="Microsoft JhengHei"/>
                <a:ea typeface="Microsoft JhengHei"/>
                <a:cs typeface="Microsoft JhengHei"/>
                <a:sym typeface="Microsoft JhengHei"/>
              </a:rPr>
              <a:t>  (Metasploitable2 )</a:t>
            </a:r>
            <a:endParaRPr sz="2000" dirty="0"/>
          </a:p>
        </p:txBody>
      </p:sp>
      <p:sp>
        <p:nvSpPr>
          <p:cNvPr id="72" name="Google Shape;72;p4"/>
          <p:cNvSpPr txBox="1">
            <a:spLocks noGrp="1"/>
          </p:cNvSpPr>
          <p:nvPr>
            <p:ph type="subTitle" idx="1"/>
          </p:nvPr>
        </p:nvSpPr>
        <p:spPr>
          <a:xfrm>
            <a:off x="702650" y="1084326"/>
            <a:ext cx="844135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 "/>
            </a:pPr>
            <a:r>
              <a:rPr lang="en-US" sz="1100" u="sng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https://sourceforge.net/projects/metasploitable/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4"/>
          <p:cNvSpPr txBox="1"/>
          <p:nvPr/>
        </p:nvSpPr>
        <p:spPr>
          <a:xfrm>
            <a:off x="0" y="1084326"/>
            <a:ext cx="927749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</a:pPr>
            <a:r>
              <a:rPr lang="en-US" sz="16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URL: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75" name="Google Shape;7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7322" y="1719395"/>
            <a:ext cx="6064272" cy="298220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/>
          <p:nvPr/>
        </p:nvSpPr>
        <p:spPr>
          <a:xfrm>
            <a:off x="2281303" y="3637577"/>
            <a:ext cx="1136017" cy="233606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/>
        </p:nvSpPr>
        <p:spPr>
          <a:xfrm>
            <a:off x="513933" y="1377023"/>
            <a:ext cx="7542131" cy="7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若有相關問題可以寄mail到我的信箱!</a:t>
            </a: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ivine Meeting XL by Slidesgo">
  <a:themeElements>
    <a:clrScheme name="Simple Light">
      <a:dk1>
        <a:srgbClr val="FFFFFF"/>
      </a:dk1>
      <a:lt1>
        <a:srgbClr val="FFFFFF"/>
      </a:lt1>
      <a:dk2>
        <a:srgbClr val="595959"/>
      </a:dk2>
      <a:lt2>
        <a:srgbClr val="EEEEEE"/>
      </a:lt2>
      <a:accent1>
        <a:srgbClr val="27316F"/>
      </a:accent1>
      <a:accent2>
        <a:srgbClr val="75C4C0"/>
      </a:accent2>
      <a:accent3>
        <a:srgbClr val="FFC800"/>
      </a:accent3>
      <a:accent4>
        <a:srgbClr val="FFFFFF"/>
      </a:accent4>
      <a:accent5>
        <a:srgbClr val="C2C2C2"/>
      </a:accent5>
      <a:accent6>
        <a:srgbClr val="F2F2F2"/>
      </a:accent6>
      <a:hlink>
        <a:srgbClr val="27316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如螢幕大小 (16:9)</PresentationFormat>
  <Paragraphs>20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Montserrat</vt:lpstr>
      <vt:lpstr>Arial</vt:lpstr>
      <vt:lpstr>Calibri</vt:lpstr>
      <vt:lpstr>Microsoft JhengHei</vt:lpstr>
      <vt:lpstr>Livine Meeting XL by Slidesgo</vt:lpstr>
      <vt:lpstr>Metasploitable demo</vt:lpstr>
      <vt:lpstr>下載 Vmware </vt:lpstr>
      <vt:lpstr>下載 Kali </vt:lpstr>
      <vt:lpstr>下載靶機檔案  (Metasploitable2 )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Metasploitable demo</dc:title>
  <cp:lastModifiedBy>User</cp:lastModifiedBy>
  <cp:revision>1</cp:revision>
  <dcterms:modified xsi:type="dcterms:W3CDTF">2025-01-10T18:28:34Z</dcterms:modified>
</cp:coreProperties>
</file>