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embeddedFontLst>
    <p:embeddedFont>
      <p:font typeface="Yu Gothic UI Semibold" panose="020B0700000000000000" pitchFamily="34" charset="-128"/>
      <p:bold r:id="rId37"/>
    </p:embeddedFont>
    <p:embeddedFont>
      <p:font typeface="Abel" panose="02020500000000000000" charset="0"/>
      <p:regular r:id="rId38"/>
    </p:embeddedFont>
    <p:embeddedFont>
      <p:font typeface="Bahiana" panose="02020500000000000000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Fira Sans Extra Condensed Medium" panose="02020500000000000000" charset="0"/>
      <p:regular r:id="rId44"/>
      <p:bold r:id="rId45"/>
      <p:italic r:id="rId46"/>
      <p:boldItalic r:id="rId47"/>
    </p:embeddedFont>
    <p:embeddedFont>
      <p:font typeface="Forte" panose="03060902040502070203" pitchFamily="66" charset="0"/>
      <p:regular r:id="rId48"/>
    </p:embeddedFont>
    <p:embeddedFont>
      <p:font typeface="Hepta Slab Medium" panose="02020500000000000000" charset="0"/>
      <p:regular r:id="rId49"/>
      <p:bold r:id="rId50"/>
    </p:embeddedFont>
    <p:embeddedFont>
      <p:font typeface="Hepta Slab SemiBold" panose="02020500000000000000" charset="0"/>
      <p:regular r:id="rId51"/>
      <p:bold r:id="rId52"/>
    </p:embeddedFont>
    <p:embeddedFont>
      <p:font typeface="Oswald SemiBold" panose="02020500000000000000" charset="0"/>
      <p:regular r:id="rId53"/>
      <p:bold r:id="rId54"/>
    </p:embeddedFont>
    <p:embeddedFont>
      <p:font typeface="Sansita" panose="02020500000000000000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V8QtdxrYvN2LWTuxsK4M+eJF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3" name="Google Shape;6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5" name="Google Shape;7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3" name="Google Shape;8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4" name="Google Shape;9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5" name="Google Shape;9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2" name="Google Shape;1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2" name="Google Shape;11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5" name="Google Shape;12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9" name="Google Shape;13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8" name="Google Shape;13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0" name="Google Shape;142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6" name="Google Shape;146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8" name="Google Shape;15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0" name="Google Shape;165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4" name="Google Shape;16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6" name="Google Shape;17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0" name="Google Shape;179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7" name="Google Shape;183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4" name="Google Shape;189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6" name="Google Shape;193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3" name="Google Shape;5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6"/>
          <p:cNvGrpSpPr/>
          <p:nvPr/>
        </p:nvGrpSpPr>
        <p:grpSpPr>
          <a:xfrm>
            <a:off x="950967" y="817667"/>
            <a:ext cx="10290123" cy="5222639"/>
            <a:chOff x="279122" y="532095"/>
            <a:chExt cx="8027452" cy="4074245"/>
          </a:xfrm>
        </p:grpSpPr>
        <p:sp>
          <p:nvSpPr>
            <p:cNvPr id="15" name="Google Shape;15;p36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6666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16;p36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7" name="Google Shape;17;p36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36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36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36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36"/>
          <p:cNvSpPr txBox="1">
            <a:spLocks noGrp="1"/>
          </p:cNvSpPr>
          <p:nvPr>
            <p:ph type="ctrTitle"/>
          </p:nvPr>
        </p:nvSpPr>
        <p:spPr>
          <a:xfrm>
            <a:off x="3626900" y="3582933"/>
            <a:ext cx="49384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ubTitle" idx="1"/>
          </p:nvPr>
        </p:nvSpPr>
        <p:spPr>
          <a:xfrm>
            <a:off x="5245067" y="5134584"/>
            <a:ext cx="1701600" cy="36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5"/>
          <p:cNvSpPr txBox="1">
            <a:spLocks noGrp="1"/>
          </p:cNvSpPr>
          <p:nvPr>
            <p:ph type="subTitle" idx="1"/>
          </p:nvPr>
        </p:nvSpPr>
        <p:spPr>
          <a:xfrm flipH="1">
            <a:off x="1665849" y="2152397"/>
            <a:ext cx="3546400" cy="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ubTitle" idx="2"/>
          </p:nvPr>
        </p:nvSpPr>
        <p:spPr>
          <a:xfrm flipH="1">
            <a:off x="1665849" y="5381332"/>
            <a:ext cx="3546400" cy="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subTitle" idx="3"/>
          </p:nvPr>
        </p:nvSpPr>
        <p:spPr>
          <a:xfrm flipH="1">
            <a:off x="6979817" y="2152397"/>
            <a:ext cx="3546400" cy="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subTitle" idx="4"/>
          </p:nvPr>
        </p:nvSpPr>
        <p:spPr>
          <a:xfrm flipH="1">
            <a:off x="6979817" y="5381332"/>
            <a:ext cx="3546400" cy="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ubTitle" idx="5"/>
          </p:nvPr>
        </p:nvSpPr>
        <p:spPr>
          <a:xfrm flipH="1">
            <a:off x="1154184" y="1686671"/>
            <a:ext cx="4569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68" name="Google Shape;68;p45"/>
          <p:cNvSpPr txBox="1">
            <a:spLocks noGrp="1"/>
          </p:cNvSpPr>
          <p:nvPr>
            <p:ph type="subTitle" idx="6"/>
          </p:nvPr>
        </p:nvSpPr>
        <p:spPr>
          <a:xfrm flipH="1">
            <a:off x="1154183" y="4915737"/>
            <a:ext cx="4569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69" name="Google Shape;69;p45"/>
          <p:cNvSpPr txBox="1">
            <a:spLocks noGrp="1"/>
          </p:cNvSpPr>
          <p:nvPr>
            <p:ph type="subTitle" idx="7"/>
          </p:nvPr>
        </p:nvSpPr>
        <p:spPr>
          <a:xfrm flipH="1">
            <a:off x="6468217" y="1686671"/>
            <a:ext cx="4569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0" name="Google Shape;70;p45"/>
          <p:cNvSpPr txBox="1">
            <a:spLocks noGrp="1"/>
          </p:cNvSpPr>
          <p:nvPr>
            <p:ph type="subTitle" idx="8"/>
          </p:nvPr>
        </p:nvSpPr>
        <p:spPr>
          <a:xfrm flipH="1">
            <a:off x="6468217" y="4915737"/>
            <a:ext cx="4569600" cy="6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32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Title and long list">
    <p:bg>
      <p:bgPr>
        <a:solidFill>
          <a:schemeClr val="l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>
            <a:spLocks noGrp="1"/>
          </p:cNvSpPr>
          <p:nvPr>
            <p:ph type="body" idx="1"/>
          </p:nvPr>
        </p:nvSpPr>
        <p:spPr>
          <a:xfrm>
            <a:off x="976700" y="1829067"/>
            <a:ext cx="10232800" cy="43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733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ctrTitle"/>
          </p:nvPr>
        </p:nvSpPr>
        <p:spPr>
          <a:xfrm>
            <a:off x="5839200" y="1090507"/>
            <a:ext cx="5402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>
            <a:off x="593400" y="2264200"/>
            <a:ext cx="4705600" cy="23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 and four columns ">
    <p:bg>
      <p:bgPr>
        <a:solidFill>
          <a:schemeClr val="l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>
            <a:spLocks noGrp="1"/>
          </p:cNvSpPr>
          <p:nvPr>
            <p:ph type="subTitle" idx="1"/>
          </p:nvPr>
        </p:nvSpPr>
        <p:spPr>
          <a:xfrm>
            <a:off x="5284628" y="2565567"/>
            <a:ext cx="2456800" cy="1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subTitle" idx="2"/>
          </p:nvPr>
        </p:nvSpPr>
        <p:spPr>
          <a:xfrm>
            <a:off x="8771125" y="2565567"/>
            <a:ext cx="2456800" cy="1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ubTitle" idx="3"/>
          </p:nvPr>
        </p:nvSpPr>
        <p:spPr>
          <a:xfrm>
            <a:off x="5284628" y="4237700"/>
            <a:ext cx="2456800" cy="1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ubTitle" idx="4"/>
          </p:nvPr>
        </p:nvSpPr>
        <p:spPr>
          <a:xfrm>
            <a:off x="8771128" y="4237700"/>
            <a:ext cx="2456800" cy="1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subTitle" idx="5"/>
          </p:nvPr>
        </p:nvSpPr>
        <p:spPr>
          <a:xfrm>
            <a:off x="4571883" y="2757567"/>
            <a:ext cx="6240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marR="60957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7"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7"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7"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7"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7"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7"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7"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7"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subTitle" idx="6"/>
          </p:nvPr>
        </p:nvSpPr>
        <p:spPr>
          <a:xfrm>
            <a:off x="8058584" y="2757567"/>
            <a:ext cx="6240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marR="60957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7"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7"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7"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7"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7"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7"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7"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7"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ubTitle" idx="7"/>
          </p:nvPr>
        </p:nvSpPr>
        <p:spPr>
          <a:xfrm>
            <a:off x="4571883" y="4429700"/>
            <a:ext cx="6240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marR="60957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60957"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marR="60957"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marR="60957"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marR="60957"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marR="60957"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marR="60957"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marR="60957"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marR="60957"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4" name="Google Shape;84;p48"/>
          <p:cNvSpPr txBox="1">
            <a:spLocks noGrp="1"/>
          </p:cNvSpPr>
          <p:nvPr>
            <p:ph type="subTitle" idx="8"/>
          </p:nvPr>
        </p:nvSpPr>
        <p:spPr>
          <a:xfrm>
            <a:off x="8058584" y="4429700"/>
            <a:ext cx="6240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85" name="Google Shape;85;p48"/>
          <p:cNvSpPr txBox="1">
            <a:spLocks noGrp="1"/>
          </p:cNvSpPr>
          <p:nvPr>
            <p:ph type="ctrTitle"/>
          </p:nvPr>
        </p:nvSpPr>
        <p:spPr>
          <a:xfrm>
            <a:off x="6096000" y="1083425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Title and four columns  1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49"/>
          <p:cNvGrpSpPr/>
          <p:nvPr/>
        </p:nvGrpSpPr>
        <p:grpSpPr>
          <a:xfrm>
            <a:off x="593400" y="1009551"/>
            <a:ext cx="11005200" cy="5162317"/>
            <a:chOff x="445050" y="349737"/>
            <a:chExt cx="8253900" cy="3871738"/>
          </a:xfrm>
        </p:grpSpPr>
        <p:sp>
          <p:nvSpPr>
            <p:cNvPr id="88" name="Google Shape;88;p49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49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90" name="Google Shape;90;p4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49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49"/>
          <p:cNvSpPr txBox="1">
            <a:spLocks noGrp="1"/>
          </p:cNvSpPr>
          <p:nvPr>
            <p:ph type="subTitle" idx="1"/>
          </p:nvPr>
        </p:nvSpPr>
        <p:spPr>
          <a:xfrm>
            <a:off x="1991484" y="2990667"/>
            <a:ext cx="3200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subTitle" idx="2"/>
          </p:nvPr>
        </p:nvSpPr>
        <p:spPr>
          <a:xfrm>
            <a:off x="6999717" y="2990667"/>
            <a:ext cx="312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subTitle" idx="3"/>
          </p:nvPr>
        </p:nvSpPr>
        <p:spPr>
          <a:xfrm>
            <a:off x="1991484" y="5116031"/>
            <a:ext cx="3200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60957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R="60957"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R="60957"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R="60957"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R="60957"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R="60957"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R="60957"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R="60957"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R="60957"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subTitle" idx="4"/>
          </p:nvPr>
        </p:nvSpPr>
        <p:spPr>
          <a:xfrm>
            <a:off x="7073732" y="5116031"/>
            <a:ext cx="3126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 and numbers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0"/>
          <p:cNvGrpSpPr/>
          <p:nvPr/>
        </p:nvGrpSpPr>
        <p:grpSpPr>
          <a:xfrm>
            <a:off x="593400" y="1009551"/>
            <a:ext cx="11005200" cy="5162317"/>
            <a:chOff x="445050" y="349737"/>
            <a:chExt cx="8253900" cy="3871738"/>
          </a:xfrm>
        </p:grpSpPr>
        <p:sp>
          <p:nvSpPr>
            <p:cNvPr id="101" name="Google Shape;101;p50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" name="Google Shape;102;p50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03" name="Google Shape;103;p5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50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subTitle" idx="1"/>
          </p:nvPr>
        </p:nvSpPr>
        <p:spPr>
          <a:xfrm>
            <a:off x="1897251" y="4815223"/>
            <a:ext cx="30072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title" idx="2"/>
          </p:nvPr>
        </p:nvSpPr>
        <p:spPr>
          <a:xfrm>
            <a:off x="1118451" y="4029328"/>
            <a:ext cx="45648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subTitle" idx="3"/>
          </p:nvPr>
        </p:nvSpPr>
        <p:spPr>
          <a:xfrm>
            <a:off x="1897251" y="2894367"/>
            <a:ext cx="30072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title" idx="4"/>
          </p:nvPr>
        </p:nvSpPr>
        <p:spPr>
          <a:xfrm>
            <a:off x="1118451" y="2109333"/>
            <a:ext cx="45648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subTitle" idx="5"/>
          </p:nvPr>
        </p:nvSpPr>
        <p:spPr>
          <a:xfrm>
            <a:off x="7287533" y="4815223"/>
            <a:ext cx="30072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title" idx="6"/>
          </p:nvPr>
        </p:nvSpPr>
        <p:spPr>
          <a:xfrm>
            <a:off x="6508733" y="4029328"/>
            <a:ext cx="45648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subTitle" idx="7"/>
          </p:nvPr>
        </p:nvSpPr>
        <p:spPr>
          <a:xfrm>
            <a:off x="7287533" y="2894367"/>
            <a:ext cx="3007200" cy="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867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title" idx="8"/>
          </p:nvPr>
        </p:nvSpPr>
        <p:spPr>
          <a:xfrm>
            <a:off x="6508733" y="2109333"/>
            <a:ext cx="45648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43434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Title and six columns ">
    <p:bg>
      <p:bgPr>
        <a:solidFill>
          <a:schemeClr val="lt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51"/>
          <p:cNvGrpSpPr/>
          <p:nvPr/>
        </p:nvGrpSpPr>
        <p:grpSpPr>
          <a:xfrm>
            <a:off x="593400" y="1009551"/>
            <a:ext cx="11005200" cy="5162317"/>
            <a:chOff x="445050" y="349737"/>
            <a:chExt cx="8253900" cy="3871738"/>
          </a:xfrm>
        </p:grpSpPr>
        <p:sp>
          <p:nvSpPr>
            <p:cNvPr id="118" name="Google Shape;118;p51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51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120" name="Google Shape;120;p5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51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1"/>
          <p:cNvSpPr txBox="1">
            <a:spLocks noGrp="1"/>
          </p:cNvSpPr>
          <p:nvPr>
            <p:ph type="subTitle" idx="1"/>
          </p:nvPr>
        </p:nvSpPr>
        <p:spPr>
          <a:xfrm>
            <a:off x="960267" y="4934733"/>
            <a:ext cx="2868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51"/>
          <p:cNvSpPr txBox="1">
            <a:spLocks noGrp="1"/>
          </p:cNvSpPr>
          <p:nvPr>
            <p:ph type="subTitle" idx="2"/>
          </p:nvPr>
        </p:nvSpPr>
        <p:spPr>
          <a:xfrm>
            <a:off x="4571833" y="4934736"/>
            <a:ext cx="30356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1"/>
          <p:cNvSpPr txBox="1">
            <a:spLocks noGrp="1"/>
          </p:cNvSpPr>
          <p:nvPr>
            <p:ph type="subTitle" idx="3"/>
          </p:nvPr>
        </p:nvSpPr>
        <p:spPr>
          <a:xfrm>
            <a:off x="8363333" y="4934733"/>
            <a:ext cx="2868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51"/>
          <p:cNvSpPr txBox="1">
            <a:spLocks noGrp="1"/>
          </p:cNvSpPr>
          <p:nvPr>
            <p:ph type="subTitle" idx="4"/>
          </p:nvPr>
        </p:nvSpPr>
        <p:spPr>
          <a:xfrm>
            <a:off x="960267" y="2864905"/>
            <a:ext cx="2868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subTitle" idx="5"/>
          </p:nvPr>
        </p:nvSpPr>
        <p:spPr>
          <a:xfrm>
            <a:off x="4571833" y="2864905"/>
            <a:ext cx="30356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51"/>
          <p:cNvSpPr txBox="1">
            <a:spLocks noGrp="1"/>
          </p:cNvSpPr>
          <p:nvPr>
            <p:ph type="subTitle" idx="6"/>
          </p:nvPr>
        </p:nvSpPr>
        <p:spPr>
          <a:xfrm>
            <a:off x="8363333" y="2864900"/>
            <a:ext cx="2868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1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1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2"/>
          <p:cNvGrpSpPr/>
          <p:nvPr/>
        </p:nvGrpSpPr>
        <p:grpSpPr>
          <a:xfrm>
            <a:off x="593400" y="524000"/>
            <a:ext cx="11005405" cy="5688725"/>
            <a:chOff x="279122" y="532095"/>
            <a:chExt cx="8585452" cy="4437845"/>
          </a:xfrm>
        </p:grpSpPr>
        <p:sp>
          <p:nvSpPr>
            <p:cNvPr id="133" name="Google Shape;133;p52"/>
            <p:cNvSpPr/>
            <p:nvPr/>
          </p:nvSpPr>
          <p:spPr>
            <a:xfrm>
              <a:off x="279174" y="537140"/>
              <a:ext cx="8585400" cy="44328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6666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" name="Google Shape;134;p52"/>
            <p:cNvGrpSpPr/>
            <p:nvPr/>
          </p:nvGrpSpPr>
          <p:grpSpPr>
            <a:xfrm>
              <a:off x="279122" y="532095"/>
              <a:ext cx="8585400" cy="414300"/>
              <a:chOff x="279122" y="532095"/>
              <a:chExt cx="8585400" cy="414300"/>
            </a:xfrm>
          </p:grpSpPr>
          <p:sp>
            <p:nvSpPr>
              <p:cNvPr id="135" name="Google Shape;135;p52"/>
              <p:cNvSpPr/>
              <p:nvPr/>
            </p:nvSpPr>
            <p:spPr>
              <a:xfrm>
                <a:off x="279122" y="532095"/>
                <a:ext cx="8585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" name="Google Shape;139;p52"/>
          <p:cNvSpPr txBox="1">
            <a:spLocks noGrp="1"/>
          </p:cNvSpPr>
          <p:nvPr>
            <p:ph type="title"/>
          </p:nvPr>
        </p:nvSpPr>
        <p:spPr>
          <a:xfrm>
            <a:off x="2939033" y="1339000"/>
            <a:ext cx="631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56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52"/>
          <p:cNvSpPr txBox="1">
            <a:spLocks noGrp="1"/>
          </p:cNvSpPr>
          <p:nvPr>
            <p:ph type="subTitle" idx="1"/>
          </p:nvPr>
        </p:nvSpPr>
        <p:spPr>
          <a:xfrm flipH="1">
            <a:off x="2939033" y="2873833"/>
            <a:ext cx="6314000" cy="18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52"/>
          <p:cNvSpPr txBox="1"/>
          <p:nvPr/>
        </p:nvSpPr>
        <p:spPr>
          <a:xfrm>
            <a:off x="2925800" y="4919100"/>
            <a:ext cx="6340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/>
              <a:buNone/>
            </a:pPr>
            <a:r>
              <a:rPr lang="en-US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-US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-US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-US" sz="1600">
                <a:solidFill>
                  <a:schemeClr val="l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>
            <a:spLocks noGrp="1"/>
          </p:cNvSpPr>
          <p:nvPr>
            <p:ph type="ctrTitle"/>
          </p:nvPr>
        </p:nvSpPr>
        <p:spPr>
          <a:xfrm flipH="1">
            <a:off x="3299333" y="4286267"/>
            <a:ext cx="5593200" cy="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28" name="Google Shape;28;p38"/>
          <p:cNvSpPr txBox="1">
            <a:spLocks noGrp="1"/>
          </p:cNvSpPr>
          <p:nvPr>
            <p:ph type="subTitle" idx="1"/>
          </p:nvPr>
        </p:nvSpPr>
        <p:spPr>
          <a:xfrm flipH="1">
            <a:off x="3299333" y="4993100"/>
            <a:ext cx="5593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8"/>
          <p:cNvSpPr txBox="1">
            <a:spLocks noGrp="1"/>
          </p:cNvSpPr>
          <p:nvPr>
            <p:ph type="title" idx="2"/>
          </p:nvPr>
        </p:nvSpPr>
        <p:spPr>
          <a:xfrm flipH="1">
            <a:off x="5388817" y="2386900"/>
            <a:ext cx="1414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 txBox="1">
            <a:spLocks noGrp="1"/>
          </p:cNvSpPr>
          <p:nvPr>
            <p:ph type="ctrTitle"/>
          </p:nvPr>
        </p:nvSpPr>
        <p:spPr>
          <a:xfrm>
            <a:off x="1103200" y="1988867"/>
            <a:ext cx="3815200" cy="1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subTitle" idx="1"/>
          </p:nvPr>
        </p:nvSpPr>
        <p:spPr>
          <a:xfrm>
            <a:off x="1870600" y="3969400"/>
            <a:ext cx="3648800" cy="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subTitle" idx="2"/>
          </p:nvPr>
        </p:nvSpPr>
        <p:spPr>
          <a:xfrm>
            <a:off x="1870600" y="4856100"/>
            <a:ext cx="3648800" cy="4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>
            <a:spLocks noGrp="1"/>
          </p:cNvSpPr>
          <p:nvPr>
            <p:ph type="ctrTitle"/>
          </p:nvPr>
        </p:nvSpPr>
        <p:spPr>
          <a:xfrm>
            <a:off x="8597433" y="2114751"/>
            <a:ext cx="2643600" cy="1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ubTitle" idx="1"/>
          </p:nvPr>
        </p:nvSpPr>
        <p:spPr>
          <a:xfrm>
            <a:off x="7511833" y="4132217"/>
            <a:ext cx="3729200" cy="16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133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>
            <a:spLocks noGrp="1"/>
          </p:cNvSpPr>
          <p:nvPr>
            <p:ph type="title"/>
          </p:nvPr>
        </p:nvSpPr>
        <p:spPr>
          <a:xfrm>
            <a:off x="2859333" y="2987700"/>
            <a:ext cx="6473200" cy="15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ctrTitle"/>
          </p:nvPr>
        </p:nvSpPr>
        <p:spPr>
          <a:xfrm flipH="1">
            <a:off x="3299333" y="3799367"/>
            <a:ext cx="5593200" cy="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8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subTitle" idx="1"/>
          </p:nvPr>
        </p:nvSpPr>
        <p:spPr>
          <a:xfrm flipH="1">
            <a:off x="3299333" y="4506200"/>
            <a:ext cx="5593200" cy="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title" idx="2"/>
          </p:nvPr>
        </p:nvSpPr>
        <p:spPr>
          <a:xfrm flipH="1">
            <a:off x="5388817" y="2031967"/>
            <a:ext cx="1414400" cy="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6575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6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3"/>
          <p:cNvGrpSpPr/>
          <p:nvPr/>
        </p:nvGrpSpPr>
        <p:grpSpPr>
          <a:xfrm>
            <a:off x="593400" y="1009551"/>
            <a:ext cx="11005200" cy="5162317"/>
            <a:chOff x="445050" y="349737"/>
            <a:chExt cx="8253900" cy="3871738"/>
          </a:xfrm>
        </p:grpSpPr>
        <p:sp>
          <p:nvSpPr>
            <p:cNvPr id="45" name="Google Shape;45;p43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43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47" name="Google Shape;47;p4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43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667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4"/>
          <p:cNvGrpSpPr/>
          <p:nvPr/>
        </p:nvGrpSpPr>
        <p:grpSpPr>
          <a:xfrm>
            <a:off x="593400" y="1009551"/>
            <a:ext cx="11005200" cy="5162317"/>
            <a:chOff x="445050" y="349737"/>
            <a:chExt cx="8253900" cy="3871738"/>
          </a:xfrm>
        </p:grpSpPr>
        <p:sp>
          <p:nvSpPr>
            <p:cNvPr id="54" name="Google Shape;54;p44"/>
            <p:cNvSpPr/>
            <p:nvPr/>
          </p:nvSpPr>
          <p:spPr>
            <a:xfrm>
              <a:off x="445050" y="351775"/>
              <a:ext cx="8253900" cy="3869700"/>
            </a:xfrm>
            <a:prstGeom prst="roundRect">
              <a:avLst>
                <a:gd name="adj" fmla="val 5570"/>
              </a:avLst>
            </a:prstGeom>
            <a:solidFill>
              <a:srgbClr val="F3F3F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" name="Google Shape;55;p44"/>
            <p:cNvGrpSpPr/>
            <p:nvPr/>
          </p:nvGrpSpPr>
          <p:grpSpPr>
            <a:xfrm>
              <a:off x="445050" y="349737"/>
              <a:ext cx="8253900" cy="392400"/>
              <a:chOff x="-8550475" y="393000"/>
              <a:chExt cx="8253900" cy="392400"/>
            </a:xfrm>
          </p:grpSpPr>
          <p:sp>
            <p:nvSpPr>
              <p:cNvPr id="56" name="Google Shape;56;p4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44"/>
          <p:cNvSpPr txBox="1">
            <a:spLocks noGrp="1"/>
          </p:cNvSpPr>
          <p:nvPr>
            <p:ph type="subTitle" idx="1"/>
          </p:nvPr>
        </p:nvSpPr>
        <p:spPr>
          <a:xfrm>
            <a:off x="2297000" y="4311567"/>
            <a:ext cx="75980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44"/>
          <p:cNvSpPr txBox="1">
            <a:spLocks noGrp="1"/>
          </p:cNvSpPr>
          <p:nvPr>
            <p:ph type="title"/>
          </p:nvPr>
        </p:nvSpPr>
        <p:spPr>
          <a:xfrm>
            <a:off x="2297000" y="2777767"/>
            <a:ext cx="75980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Fira Sans Extra Condensed Medium"/>
              <a:buNone/>
              <a:defRPr sz="12800">
                <a:highlight>
                  <a:schemeClr val="dk2"/>
                </a:highlight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 b="0" i="0" u="none" strike="noStrike" cap="none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 b="0" i="0" u="none" strike="noStrike" cap="none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 sz="1867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image" Target="../media/image14.png"/><Relationship Id="rId4" Type="http://schemas.openxmlformats.org/officeDocument/2006/relationships/slide" Target="slide12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10" Type="http://schemas.openxmlformats.org/officeDocument/2006/relationships/image" Target="../media/image4.png"/><Relationship Id="rId4" Type="http://schemas.openxmlformats.org/officeDocument/2006/relationships/slide" Target="slide12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20.png"/><Relationship Id="rId5" Type="http://schemas.openxmlformats.org/officeDocument/2006/relationships/slide" Target="slide3.xml"/><Relationship Id="rId10" Type="http://schemas.openxmlformats.org/officeDocument/2006/relationships/hyperlink" Target="about:blank" TargetMode="External"/><Relationship Id="rId4" Type="http://schemas.openxmlformats.org/officeDocument/2006/relationships/slide" Target="slide12.xml"/><Relationship Id="rId9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image" Target="../media/image22.png"/><Relationship Id="rId4" Type="http://schemas.openxmlformats.org/officeDocument/2006/relationships/slide" Target="slide12.xml"/><Relationship Id="rId9" Type="http://schemas.openxmlformats.org/officeDocument/2006/relationships/hyperlink" Target="about:blank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12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3626900" y="2446373"/>
            <a:ext cx="4938400" cy="11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dirty="0">
                <a:latin typeface="Forte" panose="03060902040502070203" pitchFamily="66" charset="0"/>
              </a:rPr>
              <a:t>Linux </a:t>
            </a:r>
            <a:r>
              <a:rPr lang="zh-TW" altLang="en-US" sz="3600" dirty="0">
                <a:latin typeface="Forte" panose="03060902040502070203" pitchFamily="66" charset="0"/>
              </a:rPr>
              <a:t> </a:t>
            </a:r>
            <a:r>
              <a:rPr lang="zh-TW" altLang="en-US" sz="36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零基礎入門</a:t>
            </a:r>
            <a:endParaRPr sz="36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4834071" y="4161184"/>
            <a:ext cx="2512779" cy="67780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5325072" y="4325084"/>
            <a:ext cx="1507094" cy="345618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dirty="0">
                <a:solidFill>
                  <a:schemeClr val="tx1"/>
                </a:solidFill>
                <a:uFill>
                  <a:noFill/>
                </a:uFill>
                <a:latin typeface="Forte" panose="03060902040502070203" pitchFamily="66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now!</a:t>
            </a:r>
            <a:endParaRPr dirty="0">
              <a:solidFill>
                <a:schemeClr val="tx1"/>
              </a:solidFill>
              <a:latin typeface="Forte" panose="03060902040502070203" pitchFamily="66" charset="0"/>
            </a:endParaRPr>
          </a:p>
        </p:txBody>
      </p:sp>
      <p:grpSp>
        <p:nvGrpSpPr>
          <p:cNvPr id="180" name="Google Shape;180;p26"/>
          <p:cNvGrpSpPr/>
          <p:nvPr/>
        </p:nvGrpSpPr>
        <p:grpSpPr>
          <a:xfrm>
            <a:off x="8703845" y="3417625"/>
            <a:ext cx="2183623" cy="2506153"/>
            <a:chOff x="4113100" y="1178700"/>
            <a:chExt cx="917706" cy="1174675"/>
          </a:xfrm>
          <a:blipFill>
            <a:blip r:embed="rId4"/>
            <a:stretch>
              <a:fillRect/>
            </a:stretch>
          </a:blipFill>
        </p:grpSpPr>
        <p:sp>
          <p:nvSpPr>
            <p:cNvPr id="181" name="Google Shape;181;p26"/>
            <p:cNvSpPr/>
            <p:nvPr/>
          </p:nvSpPr>
          <p:spPr>
            <a:xfrm>
              <a:off x="4113100" y="1435675"/>
              <a:ext cx="917700" cy="917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2" name="Google Shape;182;p26"/>
            <p:cNvGrpSpPr/>
            <p:nvPr/>
          </p:nvGrpSpPr>
          <p:grpSpPr>
            <a:xfrm>
              <a:off x="4288705" y="1666315"/>
              <a:ext cx="565941" cy="456406"/>
              <a:chOff x="5221613" y="2784802"/>
              <a:chExt cx="406567" cy="327855"/>
            </a:xfrm>
            <a:grpFill/>
          </p:grpSpPr>
          <p:sp>
            <p:nvSpPr>
              <p:cNvPr id="183" name="Google Shape;183;p26"/>
              <p:cNvSpPr/>
              <p:nvPr/>
            </p:nvSpPr>
            <p:spPr>
              <a:xfrm>
                <a:off x="5221613" y="2811049"/>
                <a:ext cx="406567" cy="301608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1480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0730"/>
                    </a:lnTo>
                    <a:cubicBezTo>
                      <a:pt x="0" y="11140"/>
                      <a:pt x="340" y="11479"/>
                      <a:pt x="749" y="11479"/>
                    </a:cubicBezTo>
                    <a:lnTo>
                      <a:pt x="14726" y="11479"/>
                    </a:lnTo>
                    <a:cubicBezTo>
                      <a:pt x="15135" y="11479"/>
                      <a:pt x="15475" y="11140"/>
                      <a:pt x="15475" y="10730"/>
                    </a:cubicBez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6"/>
              <p:cNvSpPr/>
              <p:nvPr/>
            </p:nvSpPr>
            <p:spPr>
              <a:xfrm>
                <a:off x="5221613" y="2811049"/>
                <a:ext cx="406567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1499" extrusionOk="0">
                    <a:moveTo>
                      <a:pt x="749" y="0"/>
                    </a:moveTo>
                    <a:cubicBezTo>
                      <a:pt x="340" y="0"/>
                      <a:pt x="0" y="333"/>
                      <a:pt x="0" y="749"/>
                    </a:cubicBezTo>
                    <a:lnTo>
                      <a:pt x="0" y="1498"/>
                    </a:lnTo>
                    <a:lnTo>
                      <a:pt x="15475" y="1498"/>
                    </a:lnTo>
                    <a:lnTo>
                      <a:pt x="15475" y="749"/>
                    </a:lnTo>
                    <a:cubicBezTo>
                      <a:pt x="15475" y="333"/>
                      <a:pt x="15135" y="0"/>
                      <a:pt x="147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5247833" y="2811049"/>
                <a:ext cx="52519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999" extrusionOk="0">
                    <a:moveTo>
                      <a:pt x="1" y="0"/>
                    </a:moveTo>
                    <a:lnTo>
                      <a:pt x="1" y="250"/>
                    </a:lnTo>
                    <a:cubicBezTo>
                      <a:pt x="1" y="659"/>
                      <a:pt x="341" y="999"/>
                      <a:pt x="750" y="999"/>
                    </a:cubicBezTo>
                    <a:lnTo>
                      <a:pt x="1249" y="999"/>
                    </a:lnTo>
                    <a:cubicBezTo>
                      <a:pt x="1666" y="999"/>
                      <a:pt x="1999" y="659"/>
                      <a:pt x="1999" y="250"/>
                    </a:cubicBezTo>
                    <a:lnTo>
                      <a:pt x="199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5549441" y="2811049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0" y="0"/>
                    </a:moveTo>
                    <a:lnTo>
                      <a:pt x="0" y="250"/>
                    </a:lnTo>
                    <a:cubicBezTo>
                      <a:pt x="0" y="659"/>
                      <a:pt x="333" y="999"/>
                      <a:pt x="749" y="999"/>
                    </a:cubicBezTo>
                    <a:lnTo>
                      <a:pt x="1249" y="999"/>
                    </a:lnTo>
                    <a:cubicBezTo>
                      <a:pt x="1658" y="999"/>
                      <a:pt x="1998" y="659"/>
                      <a:pt x="1998" y="250"/>
                    </a:cubicBezTo>
                    <a:lnTo>
                      <a:pt x="199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5260969" y="2784802"/>
                <a:ext cx="26272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4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1249"/>
                    </a:lnTo>
                    <a:cubicBezTo>
                      <a:pt x="0" y="1381"/>
                      <a:pt x="111" y="1498"/>
                      <a:pt x="250" y="1498"/>
                    </a:cubicBezTo>
                    <a:lnTo>
                      <a:pt x="749" y="1498"/>
                    </a:lnTo>
                    <a:cubicBezTo>
                      <a:pt x="888" y="1498"/>
                      <a:pt x="999" y="1388"/>
                      <a:pt x="999" y="1249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5260969" y="2784802"/>
                <a:ext cx="26272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5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500"/>
                    </a:lnTo>
                    <a:cubicBezTo>
                      <a:pt x="0" y="638"/>
                      <a:pt x="111" y="749"/>
                      <a:pt x="250" y="749"/>
                    </a:cubicBezTo>
                    <a:lnTo>
                      <a:pt x="749" y="749"/>
                    </a:lnTo>
                    <a:cubicBezTo>
                      <a:pt x="888" y="749"/>
                      <a:pt x="999" y="638"/>
                      <a:pt x="999" y="500"/>
                    </a:cubicBezTo>
                    <a:lnTo>
                      <a:pt x="999" y="250"/>
                    </a:lnTo>
                    <a:cubicBezTo>
                      <a:pt x="999" y="111"/>
                      <a:pt x="888" y="0"/>
                      <a:pt x="7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5562551" y="2784802"/>
                <a:ext cx="26456" cy="39382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99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1249"/>
                    </a:lnTo>
                    <a:cubicBezTo>
                      <a:pt x="1" y="1381"/>
                      <a:pt x="119" y="1498"/>
                      <a:pt x="250" y="1498"/>
                    </a:cubicBezTo>
                    <a:lnTo>
                      <a:pt x="757" y="1498"/>
                    </a:lnTo>
                    <a:cubicBezTo>
                      <a:pt x="889" y="1498"/>
                      <a:pt x="1000" y="1388"/>
                      <a:pt x="1006" y="1249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5562551" y="2784802"/>
                <a:ext cx="26456" cy="1970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750" extrusionOk="0">
                    <a:moveTo>
                      <a:pt x="250" y="0"/>
                    </a:moveTo>
                    <a:cubicBezTo>
                      <a:pt x="119" y="0"/>
                      <a:pt x="1" y="111"/>
                      <a:pt x="1" y="250"/>
                    </a:cubicBezTo>
                    <a:lnTo>
                      <a:pt x="1" y="500"/>
                    </a:lnTo>
                    <a:cubicBezTo>
                      <a:pt x="1" y="638"/>
                      <a:pt x="119" y="749"/>
                      <a:pt x="250" y="749"/>
                    </a:cubicBezTo>
                    <a:lnTo>
                      <a:pt x="757" y="749"/>
                    </a:lnTo>
                    <a:cubicBezTo>
                      <a:pt x="889" y="749"/>
                      <a:pt x="1006" y="638"/>
                      <a:pt x="1006" y="500"/>
                    </a:cubicBezTo>
                    <a:lnTo>
                      <a:pt x="1006" y="250"/>
                    </a:lnTo>
                    <a:cubicBezTo>
                      <a:pt x="1006" y="111"/>
                      <a:pt x="889" y="0"/>
                      <a:pt x="75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5221613" y="2850405"/>
                <a:ext cx="406567" cy="13136"/>
              </a:xfrm>
              <a:custGeom>
                <a:avLst/>
                <a:gdLst/>
                <a:ahLst/>
                <a:cxnLst/>
                <a:rect l="l" t="t" r="r" b="b"/>
                <a:pathLst>
                  <a:path w="15475" h="500" extrusionOk="0">
                    <a:moveTo>
                      <a:pt x="0" y="0"/>
                    </a:moveTo>
                    <a:lnTo>
                      <a:pt x="0" y="500"/>
                    </a:lnTo>
                    <a:lnTo>
                      <a:pt x="15475" y="500"/>
                    </a:lnTo>
                    <a:lnTo>
                      <a:pt x="1547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5260969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5260969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6"/>
              <p:cNvSpPr/>
              <p:nvPr/>
            </p:nvSpPr>
            <p:spPr>
              <a:xfrm>
                <a:off x="5260969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6"/>
              <p:cNvSpPr/>
              <p:nvPr/>
            </p:nvSpPr>
            <p:spPr>
              <a:xfrm>
                <a:off x="5352818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0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444482" y="2994536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1"/>
                    </a:cubicBezTo>
                    <a:lnTo>
                      <a:pt x="0" y="750"/>
                    </a:lnTo>
                    <a:cubicBezTo>
                      <a:pt x="0" y="889"/>
                      <a:pt x="111" y="1000"/>
                      <a:pt x="250" y="1000"/>
                    </a:cubicBezTo>
                    <a:lnTo>
                      <a:pt x="1748" y="1000"/>
                    </a:lnTo>
                    <a:cubicBezTo>
                      <a:pt x="1887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5352818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260969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5352818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5352818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0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536489" y="2994536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1"/>
                    </a:cubicBezTo>
                    <a:lnTo>
                      <a:pt x="1" y="750"/>
                    </a:lnTo>
                    <a:cubicBezTo>
                      <a:pt x="1" y="889"/>
                      <a:pt x="112" y="1000"/>
                      <a:pt x="251" y="1000"/>
                    </a:cubicBezTo>
                    <a:lnTo>
                      <a:pt x="1749" y="1000"/>
                    </a:lnTo>
                    <a:cubicBezTo>
                      <a:pt x="1881" y="1000"/>
                      <a:pt x="1998" y="889"/>
                      <a:pt x="1998" y="750"/>
                    </a:cubicBezTo>
                    <a:lnTo>
                      <a:pt x="1998" y="251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536489" y="2889577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1"/>
                    </a:moveTo>
                    <a:cubicBezTo>
                      <a:pt x="112" y="1"/>
                      <a:pt x="1" y="112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1" y="1"/>
                      <a:pt x="174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536489" y="3047028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50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444482" y="2942070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49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444482" y="2889577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1"/>
                    </a:moveTo>
                    <a:cubicBezTo>
                      <a:pt x="111" y="1"/>
                      <a:pt x="0" y="112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2"/>
                      <a:pt x="1887" y="1"/>
                      <a:pt x="174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536489" y="2942070"/>
                <a:ext cx="52519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1000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0"/>
                    </a:cubicBezTo>
                    <a:lnTo>
                      <a:pt x="1" y="749"/>
                    </a:lnTo>
                    <a:cubicBezTo>
                      <a:pt x="1" y="888"/>
                      <a:pt x="112" y="999"/>
                      <a:pt x="251" y="999"/>
                    </a:cubicBezTo>
                    <a:lnTo>
                      <a:pt x="1749" y="999"/>
                    </a:lnTo>
                    <a:cubicBezTo>
                      <a:pt x="1881" y="999"/>
                      <a:pt x="1998" y="888"/>
                      <a:pt x="1998" y="749"/>
                    </a:cubicBezTo>
                    <a:lnTo>
                      <a:pt x="1998" y="250"/>
                    </a:lnTo>
                    <a:cubicBezTo>
                      <a:pt x="1998" y="111"/>
                      <a:pt x="1881" y="0"/>
                      <a:pt x="17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5444482" y="3047028"/>
                <a:ext cx="52492" cy="26272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000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lnTo>
                      <a:pt x="0" y="750"/>
                    </a:lnTo>
                    <a:cubicBezTo>
                      <a:pt x="0" y="888"/>
                      <a:pt x="111" y="999"/>
                      <a:pt x="250" y="999"/>
                    </a:cubicBezTo>
                    <a:lnTo>
                      <a:pt x="1748" y="999"/>
                    </a:lnTo>
                    <a:cubicBezTo>
                      <a:pt x="1887" y="999"/>
                      <a:pt x="1998" y="888"/>
                      <a:pt x="1998" y="750"/>
                    </a:cubicBezTo>
                    <a:lnTo>
                      <a:pt x="1998" y="250"/>
                    </a:lnTo>
                    <a:cubicBezTo>
                      <a:pt x="1998" y="111"/>
                      <a:pt x="1887" y="0"/>
                      <a:pt x="17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5533178" y="2935239"/>
                <a:ext cx="58824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509" extrusionOk="0">
                    <a:moveTo>
                      <a:pt x="1875" y="0"/>
                    </a:moveTo>
                    <a:cubicBezTo>
                      <a:pt x="1814" y="0"/>
                      <a:pt x="1751" y="26"/>
                      <a:pt x="1694" y="87"/>
                    </a:cubicBezTo>
                    <a:lnTo>
                      <a:pt x="869" y="905"/>
                    </a:lnTo>
                    <a:lnTo>
                      <a:pt x="550" y="586"/>
                    </a:lnTo>
                    <a:cubicBezTo>
                      <a:pt x="494" y="525"/>
                      <a:pt x="430" y="500"/>
                      <a:pt x="369" y="500"/>
                    </a:cubicBezTo>
                    <a:cubicBezTo>
                      <a:pt x="172" y="500"/>
                      <a:pt x="1" y="760"/>
                      <a:pt x="196" y="940"/>
                    </a:cubicBezTo>
                    <a:lnTo>
                      <a:pt x="696" y="1439"/>
                    </a:lnTo>
                    <a:cubicBezTo>
                      <a:pt x="744" y="1481"/>
                      <a:pt x="807" y="1509"/>
                      <a:pt x="869" y="1509"/>
                    </a:cubicBezTo>
                    <a:cubicBezTo>
                      <a:pt x="938" y="1509"/>
                      <a:pt x="1001" y="1488"/>
                      <a:pt x="1049" y="1439"/>
                    </a:cubicBezTo>
                    <a:lnTo>
                      <a:pt x="2048" y="441"/>
                    </a:lnTo>
                    <a:cubicBezTo>
                      <a:pt x="2239" y="261"/>
                      <a:pt x="2070" y="0"/>
                      <a:pt x="187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5349665" y="2935607"/>
                <a:ext cx="58141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1495" extrusionOk="0">
                    <a:moveTo>
                      <a:pt x="1861" y="1"/>
                    </a:moveTo>
                    <a:cubicBezTo>
                      <a:pt x="1805" y="1"/>
                      <a:pt x="1747" y="22"/>
                      <a:pt x="1695" y="73"/>
                    </a:cubicBezTo>
                    <a:lnTo>
                      <a:pt x="869" y="891"/>
                    </a:lnTo>
                    <a:lnTo>
                      <a:pt x="550" y="572"/>
                    </a:lnTo>
                    <a:cubicBezTo>
                      <a:pt x="494" y="511"/>
                      <a:pt x="430" y="486"/>
                      <a:pt x="369" y="486"/>
                    </a:cubicBezTo>
                    <a:cubicBezTo>
                      <a:pt x="172" y="486"/>
                      <a:pt x="1" y="746"/>
                      <a:pt x="196" y="926"/>
                    </a:cubicBezTo>
                    <a:lnTo>
                      <a:pt x="696" y="1425"/>
                    </a:lnTo>
                    <a:cubicBezTo>
                      <a:pt x="738" y="1467"/>
                      <a:pt x="800" y="1495"/>
                      <a:pt x="869" y="1495"/>
                    </a:cubicBezTo>
                    <a:cubicBezTo>
                      <a:pt x="932" y="1495"/>
                      <a:pt x="1001" y="1474"/>
                      <a:pt x="1043" y="1425"/>
                    </a:cubicBezTo>
                    <a:lnTo>
                      <a:pt x="2042" y="427"/>
                    </a:lnTo>
                    <a:cubicBezTo>
                      <a:pt x="2213" y="245"/>
                      <a:pt x="2050" y="1"/>
                      <a:pt x="18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5441487" y="2987731"/>
                <a:ext cx="58798" cy="39645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1509" extrusionOk="0">
                    <a:moveTo>
                      <a:pt x="1870" y="0"/>
                    </a:moveTo>
                    <a:cubicBezTo>
                      <a:pt x="1809" y="0"/>
                      <a:pt x="1745" y="25"/>
                      <a:pt x="1689" y="86"/>
                    </a:cubicBezTo>
                    <a:lnTo>
                      <a:pt x="870" y="905"/>
                    </a:lnTo>
                    <a:lnTo>
                      <a:pt x="544" y="586"/>
                    </a:lnTo>
                    <a:cubicBezTo>
                      <a:pt x="488" y="525"/>
                      <a:pt x="425" y="499"/>
                      <a:pt x="364" y="499"/>
                    </a:cubicBezTo>
                    <a:cubicBezTo>
                      <a:pt x="168" y="499"/>
                      <a:pt x="0" y="760"/>
                      <a:pt x="190" y="940"/>
                    </a:cubicBezTo>
                    <a:lnTo>
                      <a:pt x="690" y="1439"/>
                    </a:lnTo>
                    <a:cubicBezTo>
                      <a:pt x="738" y="1481"/>
                      <a:pt x="801" y="1508"/>
                      <a:pt x="863" y="1508"/>
                    </a:cubicBezTo>
                    <a:cubicBezTo>
                      <a:pt x="933" y="1508"/>
                      <a:pt x="995" y="1481"/>
                      <a:pt x="1044" y="1432"/>
                    </a:cubicBezTo>
                    <a:lnTo>
                      <a:pt x="2042" y="440"/>
                    </a:lnTo>
                    <a:cubicBezTo>
                      <a:pt x="2238" y="260"/>
                      <a:pt x="2067" y="0"/>
                      <a:pt x="18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5258631" y="3040565"/>
                <a:ext cx="57353" cy="39277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1495" extrusionOk="0">
                    <a:moveTo>
                      <a:pt x="1835" y="0"/>
                    </a:moveTo>
                    <a:cubicBezTo>
                      <a:pt x="1778" y="0"/>
                      <a:pt x="1718" y="22"/>
                      <a:pt x="1664" y="73"/>
                    </a:cubicBezTo>
                    <a:lnTo>
                      <a:pt x="838" y="892"/>
                    </a:lnTo>
                    <a:lnTo>
                      <a:pt x="519" y="572"/>
                    </a:lnTo>
                    <a:cubicBezTo>
                      <a:pt x="465" y="521"/>
                      <a:pt x="405" y="499"/>
                      <a:pt x="348" y="499"/>
                    </a:cubicBezTo>
                    <a:cubicBezTo>
                      <a:pt x="159" y="499"/>
                      <a:pt x="0" y="738"/>
                      <a:pt x="166" y="919"/>
                    </a:cubicBezTo>
                    <a:lnTo>
                      <a:pt x="665" y="1419"/>
                    </a:lnTo>
                    <a:cubicBezTo>
                      <a:pt x="714" y="1467"/>
                      <a:pt x="776" y="1495"/>
                      <a:pt x="838" y="1495"/>
                    </a:cubicBezTo>
                    <a:cubicBezTo>
                      <a:pt x="908" y="1495"/>
                      <a:pt x="970" y="1467"/>
                      <a:pt x="1019" y="1419"/>
                    </a:cubicBezTo>
                    <a:lnTo>
                      <a:pt x="2018" y="420"/>
                    </a:lnTo>
                    <a:cubicBezTo>
                      <a:pt x="2183" y="239"/>
                      <a:pt x="2024" y="0"/>
                      <a:pt x="183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5442118" y="2882746"/>
                <a:ext cx="58167" cy="39671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1510" extrusionOk="0">
                    <a:moveTo>
                      <a:pt x="1846" y="1"/>
                    </a:moveTo>
                    <a:cubicBezTo>
                      <a:pt x="1785" y="1"/>
                      <a:pt x="1721" y="26"/>
                      <a:pt x="1665" y="87"/>
                    </a:cubicBezTo>
                    <a:lnTo>
                      <a:pt x="846" y="913"/>
                    </a:lnTo>
                    <a:lnTo>
                      <a:pt x="520" y="587"/>
                    </a:lnTo>
                    <a:cubicBezTo>
                      <a:pt x="467" y="538"/>
                      <a:pt x="408" y="517"/>
                      <a:pt x="353" y="517"/>
                    </a:cubicBezTo>
                    <a:cubicBezTo>
                      <a:pt x="162" y="517"/>
                      <a:pt x="0" y="758"/>
                      <a:pt x="166" y="940"/>
                    </a:cubicBezTo>
                    <a:lnTo>
                      <a:pt x="666" y="1440"/>
                    </a:lnTo>
                    <a:cubicBezTo>
                      <a:pt x="714" y="1488"/>
                      <a:pt x="777" y="1509"/>
                      <a:pt x="839" y="1509"/>
                    </a:cubicBezTo>
                    <a:cubicBezTo>
                      <a:pt x="909" y="1509"/>
                      <a:pt x="971" y="1488"/>
                      <a:pt x="1020" y="1440"/>
                    </a:cubicBezTo>
                    <a:lnTo>
                      <a:pt x="2018" y="441"/>
                    </a:lnTo>
                    <a:cubicBezTo>
                      <a:pt x="2214" y="261"/>
                      <a:pt x="2043" y="1"/>
                      <a:pt x="18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26"/>
            <p:cNvSpPr/>
            <p:nvPr/>
          </p:nvSpPr>
          <p:spPr>
            <a:xfrm>
              <a:off x="4152179" y="1443954"/>
              <a:ext cx="79500" cy="79500"/>
            </a:xfrm>
            <a:prstGeom prst="mathPlus">
              <a:avLst>
                <a:gd name="adj1" fmla="val 2352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4951306" y="1475439"/>
              <a:ext cx="79500" cy="79500"/>
            </a:xfrm>
            <a:prstGeom prst="mathPlus">
              <a:avLst>
                <a:gd name="adj1" fmla="val 2352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4688525" y="1326354"/>
              <a:ext cx="79500" cy="79500"/>
            </a:xfrm>
            <a:prstGeom prst="mathPlus">
              <a:avLst>
                <a:gd name="adj1" fmla="val 2352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474951" y="1178700"/>
              <a:ext cx="79500" cy="79500"/>
            </a:xfrm>
            <a:prstGeom prst="mathPlus">
              <a:avLst>
                <a:gd name="adj1" fmla="val 23520"/>
              </a:avLst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817636" y="1258199"/>
              <a:ext cx="20700" cy="20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438563" y="1364456"/>
              <a:ext cx="20700" cy="20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268008" y="1305659"/>
              <a:ext cx="20700" cy="207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9449F7-228F-4D95-BE9A-4F91A9E9EE7C}"/>
              </a:ext>
            </a:extLst>
          </p:cNvPr>
          <p:cNvSpPr txBox="1"/>
          <p:nvPr/>
        </p:nvSpPr>
        <p:spPr>
          <a:xfrm>
            <a:off x="11087100" y="6429375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10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586" name="Google Shape;586;p10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7" name="Google Shape;587;p1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88" name="Google Shape;588;p1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2" name="Google Shape;592;p10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0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0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0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0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10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600" name="Google Shape;600;p10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0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0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2" name="Google Shape;612;p10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3" name="Google Shape;613;p10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4" name="Google Shape;614;p10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5" name="Google Shape;615;p10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16" name="Google Shape;616;p10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開機後輸入username, password 登入</a:t>
            </a:r>
            <a:endParaRPr/>
          </a:p>
        </p:txBody>
      </p:sp>
      <p:sp>
        <p:nvSpPr>
          <p:cNvPr id="617" name="Google Shape;617;p10"/>
          <p:cNvSpPr/>
          <p:nvPr/>
        </p:nvSpPr>
        <p:spPr>
          <a:xfrm>
            <a:off x="1265297" y="214964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41125" y="1833429"/>
            <a:ext cx="5590118" cy="466192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10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20" name="Google Shape;620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1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11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633" name="Google Shape;633;p11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11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1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5" name="Google Shape;645;p11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6" name="Google Shape;646;p11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8" name="Google Shape;648;p11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649" name="Google Shape;649;p11"/>
          <p:cNvSpPr/>
          <p:nvPr/>
        </p:nvSpPr>
        <p:spPr>
          <a:xfrm>
            <a:off x="72433" y="1010500"/>
            <a:ext cx="5816735" cy="5161200"/>
          </a:xfrm>
          <a:prstGeom prst="roundRect">
            <a:avLst>
              <a:gd name="adj" fmla="val 9794"/>
            </a:avLst>
          </a:prstGeom>
          <a:solidFill>
            <a:srgbClr val="F6C5BE"/>
          </a:solidFill>
          <a:ln>
            <a:noFill/>
          </a:ln>
          <a:effectLst>
            <a:outerShdw blurRad="57150" dist="47625" dir="2940000" algn="bl" rotWithShape="0">
              <a:srgbClr val="963A2A">
                <a:alpha val="46666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11"/>
          <p:cNvGrpSpPr/>
          <p:nvPr/>
        </p:nvGrpSpPr>
        <p:grpSpPr>
          <a:xfrm>
            <a:off x="72433" y="1010667"/>
            <a:ext cx="5816735" cy="523200"/>
            <a:chOff x="-8550475" y="393012"/>
            <a:chExt cx="4672800" cy="392400"/>
          </a:xfrm>
        </p:grpSpPr>
        <p:sp>
          <p:nvSpPr>
            <p:cNvPr id="651" name="Google Shape;651;p11"/>
            <p:cNvSpPr/>
            <p:nvPr/>
          </p:nvSpPr>
          <p:spPr>
            <a:xfrm>
              <a:off x="-8550475" y="393012"/>
              <a:ext cx="46728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11"/>
          <p:cNvSpPr/>
          <p:nvPr/>
        </p:nvSpPr>
        <p:spPr>
          <a:xfrm>
            <a:off x="6112408" y="1010500"/>
            <a:ext cx="5816735" cy="5161200"/>
          </a:xfrm>
          <a:prstGeom prst="roundRect">
            <a:avLst>
              <a:gd name="adj" fmla="val 9794"/>
            </a:avLst>
          </a:prstGeom>
          <a:solidFill>
            <a:srgbClr val="F6C5BE"/>
          </a:solidFill>
          <a:ln>
            <a:noFill/>
          </a:ln>
          <a:effectLst>
            <a:outerShdw blurRad="57150" dist="47625" dir="2940000" algn="bl" rotWithShape="0">
              <a:srgbClr val="963A2A">
                <a:alpha val="46666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11"/>
          <p:cNvGrpSpPr/>
          <p:nvPr/>
        </p:nvGrpSpPr>
        <p:grpSpPr>
          <a:xfrm>
            <a:off x="6112408" y="1010667"/>
            <a:ext cx="5816735" cy="523200"/>
            <a:chOff x="-8550475" y="393012"/>
            <a:chExt cx="4672800" cy="392400"/>
          </a:xfrm>
        </p:grpSpPr>
        <p:sp>
          <p:nvSpPr>
            <p:cNvPr id="657" name="Google Shape;657;p11"/>
            <p:cNvSpPr/>
            <p:nvPr/>
          </p:nvSpPr>
          <p:spPr>
            <a:xfrm>
              <a:off x="-8550475" y="393012"/>
              <a:ext cx="46728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1" name="Google Shape;661;p11"/>
          <p:cNvSpPr txBox="1"/>
          <p:nvPr/>
        </p:nvSpPr>
        <p:spPr>
          <a:xfrm>
            <a:off x="816327" y="1965933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輸入 sudo su -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1"/>
          <p:cNvGrpSpPr/>
          <p:nvPr/>
        </p:nvGrpSpPr>
        <p:grpSpPr>
          <a:xfrm>
            <a:off x="423974" y="1945437"/>
            <a:ext cx="361194" cy="359355"/>
            <a:chOff x="4147908" y="2303017"/>
            <a:chExt cx="361194" cy="359355"/>
          </a:xfrm>
        </p:grpSpPr>
        <p:sp>
          <p:nvSpPr>
            <p:cNvPr id="663" name="Google Shape;663;p1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p11"/>
          <p:cNvSpPr txBox="1"/>
          <p:nvPr/>
        </p:nvSpPr>
        <p:spPr>
          <a:xfrm>
            <a:off x="7025415" y="1983261"/>
            <a:ext cx="45757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update &amp;&amp; sudo apt upgrade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dist-upgrade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11"/>
          <p:cNvGrpSpPr/>
          <p:nvPr/>
        </p:nvGrpSpPr>
        <p:grpSpPr>
          <a:xfrm>
            <a:off x="6633062" y="1962765"/>
            <a:ext cx="361194" cy="359355"/>
            <a:chOff x="4147908" y="2303017"/>
            <a:chExt cx="361194" cy="359355"/>
          </a:xfrm>
        </p:grpSpPr>
        <p:sp>
          <p:nvSpPr>
            <p:cNvPr id="679" name="Google Shape;679;p1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3" name="Google Shape;693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6137" y="2716341"/>
            <a:ext cx="4623341" cy="1024761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11"/>
          <p:cNvSpPr txBox="1"/>
          <p:nvPr/>
        </p:nvSpPr>
        <p:spPr>
          <a:xfrm>
            <a:off x="785168" y="4122178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提升至root權限</a:t>
            </a:r>
            <a:endParaRPr/>
          </a:p>
        </p:txBody>
      </p:sp>
      <p:sp>
        <p:nvSpPr>
          <p:cNvPr id="695" name="Google Shape;695;p11"/>
          <p:cNvSpPr txBox="1"/>
          <p:nvPr/>
        </p:nvSpPr>
        <p:spPr>
          <a:xfrm>
            <a:off x="7044722" y="2958596"/>
            <a:ext cx="3766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更新系統與所有套件，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防止安全性漏洞以及程式的BUG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11"/>
          <p:cNvGrpSpPr/>
          <p:nvPr/>
        </p:nvGrpSpPr>
        <p:grpSpPr>
          <a:xfrm>
            <a:off x="6639229" y="2915325"/>
            <a:ext cx="361194" cy="359355"/>
            <a:chOff x="4147908" y="2303017"/>
            <a:chExt cx="361194" cy="359355"/>
          </a:xfrm>
        </p:grpSpPr>
        <p:sp>
          <p:nvSpPr>
            <p:cNvPr id="697" name="Google Shape;697;p1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11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12" name="Google Shape;712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2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718" name="Google Shape;718;p1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9" name="Google Shape;719;p1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720" name="Google Shape;720;p1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4" name="Google Shape;724;p12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2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2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2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2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2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2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2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732" name="Google Shape;732;p1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1" name="Google Shape;741;p12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12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2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4" name="Google Shape;744;p12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5" name="Google Shape;745;p12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6" name="Google Shape;746;p12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7" name="Google Shape;747;p12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48" name="Google Shape;748;p12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熟悉初階指令</a:t>
            </a:r>
            <a:endParaRPr/>
          </a:p>
        </p:txBody>
      </p:sp>
      <p:sp>
        <p:nvSpPr>
          <p:cNvPr id="749" name="Google Shape;749;p12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2"/>
          <p:cNvSpPr txBox="1"/>
          <p:nvPr/>
        </p:nvSpPr>
        <p:spPr>
          <a:xfrm>
            <a:off x="1733181" y="2994777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12"/>
          <p:cNvSpPr/>
          <p:nvPr/>
        </p:nvSpPr>
        <p:spPr>
          <a:xfrm>
            <a:off x="1402264" y="365171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2"/>
          <p:cNvSpPr txBox="1"/>
          <p:nvPr/>
        </p:nvSpPr>
        <p:spPr>
          <a:xfrm>
            <a:off x="1733181" y="3518601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cd..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12"/>
          <p:cNvSpPr/>
          <p:nvPr/>
        </p:nvSpPr>
        <p:spPr>
          <a:xfrm>
            <a:off x="1402264" y="417553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12"/>
          <p:cNvSpPr txBox="1"/>
          <p:nvPr/>
        </p:nvSpPr>
        <p:spPr>
          <a:xfrm>
            <a:off x="1733181" y="404242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2"/>
          <p:cNvSpPr/>
          <p:nvPr/>
        </p:nvSpPr>
        <p:spPr>
          <a:xfrm>
            <a:off x="1402264" y="469720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2"/>
          <p:cNvSpPr txBox="1"/>
          <p:nvPr/>
        </p:nvSpPr>
        <p:spPr>
          <a:xfrm>
            <a:off x="1733181" y="4564093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2"/>
          <p:cNvSpPr/>
          <p:nvPr/>
        </p:nvSpPr>
        <p:spPr>
          <a:xfrm>
            <a:off x="6559213" y="319277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2"/>
          <p:cNvSpPr txBox="1"/>
          <p:nvPr/>
        </p:nvSpPr>
        <p:spPr>
          <a:xfrm>
            <a:off x="6890130" y="305966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clear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2"/>
          <p:cNvSpPr txBox="1"/>
          <p:nvPr/>
        </p:nvSpPr>
        <p:spPr>
          <a:xfrm>
            <a:off x="6890130" y="358349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rm index.html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2"/>
          <p:cNvSpPr/>
          <p:nvPr/>
        </p:nvSpPr>
        <p:spPr>
          <a:xfrm>
            <a:off x="6559213" y="424042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2"/>
          <p:cNvSpPr txBox="1"/>
          <p:nvPr/>
        </p:nvSpPr>
        <p:spPr>
          <a:xfrm>
            <a:off x="6890130" y="4107316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rm –r /var/www/html/wordpress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2"/>
          <p:cNvSpPr/>
          <p:nvPr/>
        </p:nvSpPr>
        <p:spPr>
          <a:xfrm>
            <a:off x="6559213" y="4762093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12"/>
          <p:cNvSpPr txBox="1"/>
          <p:nvPr/>
        </p:nvSpPr>
        <p:spPr>
          <a:xfrm>
            <a:off x="6890130" y="4628984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ip -a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12"/>
          <p:cNvSpPr/>
          <p:nvPr/>
        </p:nvSpPr>
        <p:spPr>
          <a:xfrm>
            <a:off x="6558375" y="371875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12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66" name="Google Shape;766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13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772" name="Google Shape;772;p13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3" name="Google Shape;773;p13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774" name="Google Shape;774;p1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8" name="Google Shape;778;p13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3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3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3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3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13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3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p13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786" name="Google Shape;786;p1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13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3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3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8" name="Google Shape;798;p13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99" name="Google Shape;799;p13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00" name="Google Shape;800;p13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01" name="Google Shape;801;p13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02" name="Google Shape;802;p13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安裝apache 與 防火牆</a:t>
            </a:r>
            <a:endParaRPr/>
          </a:p>
        </p:txBody>
      </p:sp>
      <p:sp>
        <p:nvSpPr>
          <p:cNvPr id="803" name="Google Shape;803;p13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3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install apache2 -y /安裝apache2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3"/>
          <p:cNvSpPr/>
          <p:nvPr/>
        </p:nvSpPr>
        <p:spPr>
          <a:xfrm>
            <a:off x="1402264" y="365171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3"/>
          <p:cNvSpPr txBox="1"/>
          <p:nvPr/>
        </p:nvSpPr>
        <p:spPr>
          <a:xfrm>
            <a:off x="1733181" y="3518601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apt install iptables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3"/>
          <p:cNvSpPr/>
          <p:nvPr/>
        </p:nvSpPr>
        <p:spPr>
          <a:xfrm>
            <a:off x="1402264" y="417553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3"/>
          <p:cNvSpPr txBox="1"/>
          <p:nvPr/>
        </p:nvSpPr>
        <p:spPr>
          <a:xfrm>
            <a:off x="1733181" y="404242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apt install ufw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13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10" name="Google Shape;810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14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816" name="Google Shape;816;p14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7" name="Google Shape;817;p14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818" name="Google Shape;818;p1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2" name="Google Shape;822;p14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14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4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4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14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4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4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9" name="Google Shape;829;p14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830" name="Google Shape;830;p1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9" name="Google Shape;839;p14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4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14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2" name="Google Shape;842;p14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3" name="Google Shape;843;p14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4" name="Google Shape;844;p14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5" name="Google Shape;845;p14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6" name="Google Shape;846;p14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安裝 mariadb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4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4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apt install mariadb-server mariadb-client -y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4"/>
          <p:cNvSpPr/>
          <p:nvPr/>
        </p:nvSpPr>
        <p:spPr>
          <a:xfrm>
            <a:off x="1402264" y="365171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4"/>
          <p:cNvSpPr txBox="1"/>
          <p:nvPr/>
        </p:nvSpPr>
        <p:spPr>
          <a:xfrm>
            <a:off x="1733181" y="3518601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mariadb start</a:t>
            </a:r>
            <a:endParaRPr/>
          </a:p>
        </p:txBody>
      </p:sp>
      <p:sp>
        <p:nvSpPr>
          <p:cNvPr id="851" name="Google Shape;851;p14"/>
          <p:cNvSpPr/>
          <p:nvPr/>
        </p:nvSpPr>
        <p:spPr>
          <a:xfrm>
            <a:off x="1402264" y="417553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4"/>
          <p:cNvSpPr txBox="1"/>
          <p:nvPr/>
        </p:nvSpPr>
        <p:spPr>
          <a:xfrm>
            <a:off x="1733181" y="404242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mariadb status</a:t>
            </a:r>
            <a:endParaRPr/>
          </a:p>
        </p:txBody>
      </p:sp>
      <p:sp>
        <p:nvSpPr>
          <p:cNvPr id="853" name="Google Shape;853;p14"/>
          <p:cNvSpPr/>
          <p:nvPr/>
        </p:nvSpPr>
        <p:spPr>
          <a:xfrm>
            <a:off x="1402263" y="490078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4"/>
          <p:cNvSpPr txBox="1"/>
          <p:nvPr/>
        </p:nvSpPr>
        <p:spPr>
          <a:xfrm>
            <a:off x="1733180" y="476767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mysql_secure_installation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4"/>
          <p:cNvSpPr txBox="1"/>
          <p:nvPr/>
        </p:nvSpPr>
        <p:spPr>
          <a:xfrm>
            <a:off x="5853432" y="476767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設置 MariaDB 密碼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4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7" name="Google Shape;857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15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863" name="Google Shape;863;p15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15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865" name="Google Shape;865;p1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1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9" name="Google Shape;869;p15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5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5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5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5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15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15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15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877" name="Google Shape;877;p15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15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5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5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89" name="Google Shape;889;p15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0" name="Google Shape;890;p15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1" name="Google Shape;891;p15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2" name="Google Shape;892;p15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93" name="Google Shape;893;p15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安裝其他所需套件</a:t>
            </a: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5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install php -y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5"/>
          <p:cNvSpPr/>
          <p:nvPr/>
        </p:nvSpPr>
        <p:spPr>
          <a:xfrm>
            <a:off x="1402264" y="365171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5"/>
          <p:cNvSpPr txBox="1"/>
          <p:nvPr/>
        </p:nvSpPr>
        <p:spPr>
          <a:xfrm>
            <a:off x="1733181" y="3518601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install wget -y</a:t>
            </a: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1402264" y="417553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5"/>
          <p:cNvSpPr txBox="1"/>
          <p:nvPr/>
        </p:nvSpPr>
        <p:spPr>
          <a:xfrm>
            <a:off x="1733181" y="404242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install unzip -y</a:t>
            </a:r>
            <a:endParaRPr/>
          </a:p>
        </p:txBody>
      </p:sp>
      <p:sp>
        <p:nvSpPr>
          <p:cNvPr id="900" name="Google Shape;900;p15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01" name="Google Shape;901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16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907" name="Google Shape;907;p16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8" name="Google Shape;908;p16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909" name="Google Shape;909;p16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3" name="Google Shape;913;p16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6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6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6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6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6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6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16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921" name="Google Shape;921;p16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0" name="Google Shape;930;p16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6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6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3" name="Google Shape;933;p16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4" name="Google Shape;934;p16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5" name="Google Shape;935;p16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6" name="Google Shape;936;p16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37" name="Google Shape;937;p16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下載 Wordpress 檔案</a:t>
            </a:r>
            <a:endParaRPr/>
          </a:p>
        </p:txBody>
      </p:sp>
      <p:sp>
        <p:nvSpPr>
          <p:cNvPr id="938" name="Google Shape;938;p16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6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wget https://wordpress.org/latest.zip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6"/>
          <p:cNvSpPr/>
          <p:nvPr/>
        </p:nvSpPr>
        <p:spPr>
          <a:xfrm>
            <a:off x="1402264" y="365171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6"/>
          <p:cNvSpPr txBox="1"/>
          <p:nvPr/>
        </p:nvSpPr>
        <p:spPr>
          <a:xfrm>
            <a:off x="1733181" y="3518601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unzip latest.zip</a:t>
            </a:r>
            <a:endParaRPr/>
          </a:p>
        </p:txBody>
      </p:sp>
      <p:sp>
        <p:nvSpPr>
          <p:cNvPr id="942" name="Google Shape;942;p16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43" name="Google Shape;943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17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949" name="Google Shape;949;p17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0" name="Google Shape;950;p17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951" name="Google Shape;951;p1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5" name="Google Shape;955;p17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7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7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7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7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7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7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2" name="Google Shape;962;p17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963" name="Google Shape;963;p1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17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7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17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5" name="Google Shape;975;p17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6" name="Google Shape;976;p17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7" name="Google Shape;977;p17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8" name="Google Shape;978;p17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9" name="Google Shape;979;p17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Wordpress 設置</a:t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7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 wordpress</a:t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1402264" y="3822153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7"/>
          <p:cNvSpPr txBox="1"/>
          <p:nvPr/>
        </p:nvSpPr>
        <p:spPr>
          <a:xfrm>
            <a:off x="1733181" y="3689044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mkdir /var/www/html</a:t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1393769" y="464952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7"/>
          <p:cNvSpPr txBox="1"/>
          <p:nvPr/>
        </p:nvSpPr>
        <p:spPr>
          <a:xfrm>
            <a:off x="1724686" y="4516420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cp -r * /var/www/html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7"/>
          <p:cNvSpPr/>
          <p:nvPr/>
        </p:nvSpPr>
        <p:spPr>
          <a:xfrm>
            <a:off x="1393769" y="534379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17"/>
          <p:cNvSpPr txBox="1"/>
          <p:nvPr/>
        </p:nvSpPr>
        <p:spPr>
          <a:xfrm>
            <a:off x="1724686" y="5210687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rm -rf index.html</a:t>
            </a:r>
            <a:endParaRPr/>
          </a:p>
        </p:txBody>
      </p:sp>
      <p:sp>
        <p:nvSpPr>
          <p:cNvPr id="988" name="Google Shape;988;p17"/>
          <p:cNvSpPr txBox="1"/>
          <p:nvPr/>
        </p:nvSpPr>
        <p:spPr>
          <a:xfrm>
            <a:off x="5488799" y="4516419"/>
            <a:ext cx="5613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複製/wordpress目錄下的檔案到/var/www/html</a:t>
            </a:r>
            <a:endParaRPr/>
          </a:p>
        </p:txBody>
      </p:sp>
      <p:sp>
        <p:nvSpPr>
          <p:cNvPr id="989" name="Google Shape;989;p17"/>
          <p:cNvSpPr txBox="1"/>
          <p:nvPr/>
        </p:nvSpPr>
        <p:spPr>
          <a:xfrm>
            <a:off x="5488798" y="5210686"/>
            <a:ext cx="56133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在Web服務器上，通常會有一個 index.html 文件作為默認的網站首頁文件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7"/>
          <p:cNvSpPr txBox="1"/>
          <p:nvPr/>
        </p:nvSpPr>
        <p:spPr>
          <a:xfrm>
            <a:off x="5488797" y="3677590"/>
            <a:ext cx="56133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Linux中主網頁文件儲存位置，要將網頁文件上傳到該目錄下，就可以建立主要網站。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7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92" name="Google Shape;992;p1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18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998" name="Google Shape;998;p18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9" name="Google Shape;999;p18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000" name="Google Shape;1000;p1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4" name="Google Shape;1004;p18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8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8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8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8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18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8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1" name="Google Shape;1011;p18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012" name="Google Shape;1012;p18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18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18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8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24" name="Google Shape;1024;p18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25" name="Google Shape;1025;p18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26" name="Google Shape;1026;p18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27" name="Google Shape;1027;p18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18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安裝其他所需套件並開啟 apache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8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18"/>
          <p:cNvSpPr txBox="1"/>
          <p:nvPr/>
        </p:nvSpPr>
        <p:spPr>
          <a:xfrm>
            <a:off x="1733180" y="2994777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apt install php-mysql php-cgi php-cli php-gd -y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18"/>
          <p:cNvSpPr/>
          <p:nvPr/>
        </p:nvSpPr>
        <p:spPr>
          <a:xfrm>
            <a:off x="1402264" y="390771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8"/>
          <p:cNvSpPr txBox="1"/>
          <p:nvPr/>
        </p:nvSpPr>
        <p:spPr>
          <a:xfrm>
            <a:off x="1733181" y="3774610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service apache2 start</a:t>
            </a:r>
            <a:endParaRPr/>
          </a:p>
        </p:txBody>
      </p:sp>
      <p:sp>
        <p:nvSpPr>
          <p:cNvPr id="1033" name="Google Shape;1033;p18"/>
          <p:cNvSpPr txBox="1"/>
          <p:nvPr/>
        </p:nvSpPr>
        <p:spPr>
          <a:xfrm>
            <a:off x="8436184" y="2993731"/>
            <a:ext cx="2556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php擴展的套件</a:t>
            </a:r>
            <a:endParaRPr/>
          </a:p>
        </p:txBody>
      </p:sp>
      <p:sp>
        <p:nvSpPr>
          <p:cNvPr id="1034" name="Google Shape;1034;p18"/>
          <p:cNvSpPr txBox="1"/>
          <p:nvPr/>
        </p:nvSpPr>
        <p:spPr>
          <a:xfrm>
            <a:off x="1554899" y="4483383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賦予使用者權限</a:t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>
            <a:off x="1402264" y="5230683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8"/>
          <p:cNvSpPr txBox="1"/>
          <p:nvPr/>
        </p:nvSpPr>
        <p:spPr>
          <a:xfrm>
            <a:off x="1733180" y="5097574"/>
            <a:ext cx="58775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chown -R www-data:www-data /var/www/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8"/>
          <p:cNvSpPr txBox="1"/>
          <p:nvPr/>
        </p:nvSpPr>
        <p:spPr>
          <a:xfrm>
            <a:off x="3563483" y="5713189"/>
            <a:ext cx="75932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www-data 是一個 system user。給 web servers 使用的特定 user/group。</a:t>
            </a:r>
            <a:endParaRPr/>
          </a:p>
        </p:txBody>
      </p:sp>
      <p:grpSp>
        <p:nvGrpSpPr>
          <p:cNvPr id="1038" name="Google Shape;1038;p18"/>
          <p:cNvGrpSpPr/>
          <p:nvPr/>
        </p:nvGrpSpPr>
        <p:grpSpPr>
          <a:xfrm>
            <a:off x="3202289" y="5674723"/>
            <a:ext cx="361194" cy="359355"/>
            <a:chOff x="4147908" y="2303017"/>
            <a:chExt cx="361194" cy="359355"/>
          </a:xfrm>
        </p:grpSpPr>
        <p:sp>
          <p:nvSpPr>
            <p:cNvPr id="1039" name="Google Shape;1039;p18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8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8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3" name="Google Shape;1053;p18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54" name="Google Shape;1054;p1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19"/>
          <p:cNvGrpSpPr/>
          <p:nvPr/>
        </p:nvGrpSpPr>
        <p:grpSpPr>
          <a:xfrm>
            <a:off x="618172" y="1010667"/>
            <a:ext cx="11005200" cy="5726900"/>
            <a:chOff x="445050" y="393000"/>
            <a:chExt cx="8253900" cy="3870900"/>
          </a:xfrm>
        </p:grpSpPr>
        <p:sp>
          <p:nvSpPr>
            <p:cNvPr id="1060" name="Google Shape;1060;p19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61" name="Google Shape;1061;p19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062" name="Google Shape;1062;p1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6" name="Google Shape;1066;p19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9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19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9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9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9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9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19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074" name="Google Shape;1074;p19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19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9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9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86" name="Google Shape;1086;p19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87" name="Google Shape;1087;p19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88" name="Google Shape;1088;p19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89" name="Google Shape;1089;p19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90" name="Google Shape;1090;p19"/>
          <p:cNvSpPr/>
          <p:nvPr/>
        </p:nvSpPr>
        <p:spPr>
          <a:xfrm>
            <a:off x="1406053" y="467764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9"/>
          <p:cNvSpPr txBox="1"/>
          <p:nvPr/>
        </p:nvSpPr>
        <p:spPr>
          <a:xfrm>
            <a:off x="1736970" y="4544533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打開瀏覽器，進入127.0.0.1:8080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9"/>
          <p:cNvSpPr/>
          <p:nvPr/>
        </p:nvSpPr>
        <p:spPr>
          <a:xfrm>
            <a:off x="1402264" y="297296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9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設置虛擬機網路環境</a:t>
            </a:r>
            <a:endParaRPr/>
          </a:p>
        </p:txBody>
      </p:sp>
      <p:sp>
        <p:nvSpPr>
          <p:cNvPr id="1094" name="Google Shape;1094;p19"/>
          <p:cNvSpPr txBox="1"/>
          <p:nvPr/>
        </p:nvSpPr>
        <p:spPr>
          <a:xfrm>
            <a:off x="1736970" y="2839855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打開VirtualBox -&gt; 設定 -&gt; 網路 -&gt; 連接port轉送 -&gt; 新增規則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5" name="Google Shape;1095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56121" y="3429000"/>
            <a:ext cx="6783459" cy="84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81968" y="4797934"/>
            <a:ext cx="5102060" cy="175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19"/>
          <p:cNvSpPr txBox="1"/>
          <p:nvPr/>
        </p:nvSpPr>
        <p:spPr>
          <a:xfrm>
            <a:off x="3434040" y="579757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會看到這樣的畫面 &lt;=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19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99" name="Google Shape;1099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"/>
          <p:cNvGrpSpPr/>
          <p:nvPr/>
        </p:nvGrpSpPr>
        <p:grpSpPr>
          <a:xfrm>
            <a:off x="593400" y="1010667"/>
            <a:ext cx="4789000" cy="5161200"/>
            <a:chOff x="445050" y="393000"/>
            <a:chExt cx="3089400" cy="3870900"/>
          </a:xfrm>
        </p:grpSpPr>
        <p:sp>
          <p:nvSpPr>
            <p:cNvPr id="196" name="Google Shape;196;p2"/>
            <p:cNvSpPr/>
            <p:nvPr/>
          </p:nvSpPr>
          <p:spPr>
            <a:xfrm>
              <a:off x="445350" y="393000"/>
              <a:ext cx="3089100" cy="3870900"/>
            </a:xfrm>
            <a:prstGeom prst="roundRect">
              <a:avLst>
                <a:gd name="adj" fmla="val 9794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" name="Google Shape;197;p2"/>
            <p:cNvGrpSpPr/>
            <p:nvPr/>
          </p:nvGrpSpPr>
          <p:grpSpPr>
            <a:xfrm>
              <a:off x="445050" y="393000"/>
              <a:ext cx="3089100" cy="392400"/>
              <a:chOff x="-8550475" y="393012"/>
              <a:chExt cx="3089100" cy="392400"/>
            </a:xfrm>
          </p:grpSpPr>
          <p:sp>
            <p:nvSpPr>
              <p:cNvPr id="198" name="Google Shape;198;p2"/>
              <p:cNvSpPr/>
              <p:nvPr/>
            </p:nvSpPr>
            <p:spPr>
              <a:xfrm>
                <a:off x="-8550475" y="393012"/>
                <a:ext cx="30891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2" name="Google Shape;202;p2"/>
          <p:cNvSpPr/>
          <p:nvPr/>
        </p:nvSpPr>
        <p:spPr>
          <a:xfrm>
            <a:off x="5515582" y="995100"/>
            <a:ext cx="6516600" cy="4592900"/>
          </a:xfrm>
          <a:prstGeom prst="roundRect">
            <a:avLst>
              <a:gd name="adj" fmla="val 9794"/>
            </a:avLst>
          </a:prstGeom>
          <a:solidFill>
            <a:schemeClr val="accent3"/>
          </a:solidFill>
          <a:ln>
            <a:noFill/>
          </a:ln>
          <a:effectLst>
            <a:outerShdw blurRad="57150" dist="47625" dir="2940000" algn="bl" rotWithShape="0">
              <a:srgbClr val="963A2A">
                <a:alpha val="46666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 txBox="1">
            <a:spLocks noGrp="1"/>
          </p:cNvSpPr>
          <p:nvPr>
            <p:ph type="ctrTitle"/>
          </p:nvPr>
        </p:nvSpPr>
        <p:spPr>
          <a:xfrm>
            <a:off x="6096000" y="1078372"/>
            <a:ext cx="51452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</a:pPr>
            <a:r>
              <a:rPr lang="en-US"/>
              <a:t>Historia</a:t>
            </a:r>
            <a:endParaRPr/>
          </a:p>
        </p:txBody>
      </p:sp>
      <p:grpSp>
        <p:nvGrpSpPr>
          <p:cNvPr id="204" name="Google Shape;204;p2"/>
          <p:cNvGrpSpPr/>
          <p:nvPr/>
        </p:nvGrpSpPr>
        <p:grpSpPr>
          <a:xfrm>
            <a:off x="5515582" y="1010667"/>
            <a:ext cx="6516600" cy="523200"/>
            <a:chOff x="-8550475" y="393012"/>
            <a:chExt cx="4672800" cy="392400"/>
          </a:xfrm>
        </p:grpSpPr>
        <p:sp>
          <p:nvSpPr>
            <p:cNvPr id="205" name="Google Shape;205;p2"/>
            <p:cNvSpPr/>
            <p:nvPr/>
          </p:nvSpPr>
          <p:spPr>
            <a:xfrm>
              <a:off x="-8550475" y="393012"/>
              <a:ext cx="46728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Google Shape;216;p2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217" name="Google Shape;217;p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29" name="Google Shape;229;p2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0" name="Google Shape;230;p2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1" name="Google Shape;231;p2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2" name="Google Shape;232;p2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3" name="Google Shape;233;p2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1008812" y="2374171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1. 開啟 Virtual Box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1031418" y="3592840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2. 新增位於桌面的 Ubuntu iso 檔</a:t>
            </a:r>
            <a:endParaRPr/>
          </a:p>
        </p:txBody>
      </p:sp>
      <p:pic>
        <p:nvPicPr>
          <p:cNvPr id="236" name="Google Shape;236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95013" y="1827567"/>
            <a:ext cx="5747971" cy="313222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105" name="Google Shape;1105;p20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6" name="Google Shape;1106;p2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107" name="Google Shape;1107;p2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1" name="Google Shape;1111;p20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0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0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0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0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0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0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8" name="Google Shape;1118;p20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119" name="Google Shape;1119;p20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p20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20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20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1" name="Google Shape;1131;p20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2" name="Google Shape;1132;p20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3" name="Google Shape;1133;p20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4" name="Google Shape;1134;p20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35" name="Google Shape;1135;p20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資料庫設定</a:t>
            </a:r>
            <a:endParaRPr/>
          </a:p>
        </p:txBody>
      </p:sp>
      <p:sp>
        <p:nvSpPr>
          <p:cNvPr id="1136" name="Google Shape;1136;p20"/>
          <p:cNvSpPr/>
          <p:nvPr/>
        </p:nvSpPr>
        <p:spPr>
          <a:xfrm>
            <a:off x="1402264" y="273766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0"/>
          <p:cNvSpPr txBox="1"/>
          <p:nvPr/>
        </p:nvSpPr>
        <p:spPr>
          <a:xfrm>
            <a:off x="1733180" y="2604552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mysql -u root -p</a:t>
            </a:r>
            <a:endParaRPr/>
          </a:p>
        </p:txBody>
      </p:sp>
      <p:sp>
        <p:nvSpPr>
          <p:cNvPr id="1138" name="Google Shape;1138;p20"/>
          <p:cNvSpPr/>
          <p:nvPr/>
        </p:nvSpPr>
        <p:spPr>
          <a:xfrm>
            <a:off x="1402264" y="385933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0"/>
          <p:cNvSpPr txBox="1"/>
          <p:nvPr/>
        </p:nvSpPr>
        <p:spPr>
          <a:xfrm>
            <a:off x="1733181" y="3726226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show databases;</a:t>
            </a:r>
            <a:endParaRPr/>
          </a:p>
        </p:txBody>
      </p:sp>
      <p:sp>
        <p:nvSpPr>
          <p:cNvPr id="1140" name="Google Shape;1140;p20"/>
          <p:cNvSpPr txBox="1"/>
          <p:nvPr/>
        </p:nvSpPr>
        <p:spPr>
          <a:xfrm>
            <a:off x="4237167" y="2862371"/>
            <a:ext cx="5416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輸入Ubuntu密碼</a:t>
            </a:r>
            <a:endParaRPr/>
          </a:p>
        </p:txBody>
      </p:sp>
      <p:sp>
        <p:nvSpPr>
          <p:cNvPr id="1141" name="Google Shape;1141;p20"/>
          <p:cNvSpPr/>
          <p:nvPr/>
        </p:nvSpPr>
        <p:spPr>
          <a:xfrm>
            <a:off x="1402263" y="448767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20"/>
          <p:cNvSpPr txBox="1"/>
          <p:nvPr/>
        </p:nvSpPr>
        <p:spPr>
          <a:xfrm>
            <a:off x="1733180" y="435456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SELECT user, host FROM mysql.user;</a:t>
            </a:r>
            <a:endParaRPr/>
          </a:p>
        </p:txBody>
      </p:sp>
      <p:sp>
        <p:nvSpPr>
          <p:cNvPr id="1143" name="Google Shape;1143;p20"/>
          <p:cNvSpPr/>
          <p:nvPr/>
        </p:nvSpPr>
        <p:spPr>
          <a:xfrm>
            <a:off x="1368384" y="5127453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0"/>
          <p:cNvSpPr txBox="1"/>
          <p:nvPr/>
        </p:nvSpPr>
        <p:spPr>
          <a:xfrm>
            <a:off x="1699301" y="4994344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create database wordpress;</a:t>
            </a:r>
            <a:endParaRPr/>
          </a:p>
        </p:txBody>
      </p:sp>
      <p:sp>
        <p:nvSpPr>
          <p:cNvPr id="1145" name="Google Shape;1145;p20"/>
          <p:cNvSpPr txBox="1"/>
          <p:nvPr/>
        </p:nvSpPr>
        <p:spPr>
          <a:xfrm>
            <a:off x="5999242" y="4415322"/>
            <a:ext cx="5416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查詢使用者</a:t>
            </a:r>
            <a:endParaRPr/>
          </a:p>
        </p:txBody>
      </p:sp>
      <p:sp>
        <p:nvSpPr>
          <p:cNvPr id="1146" name="Google Shape;1146;p20"/>
          <p:cNvSpPr txBox="1"/>
          <p:nvPr/>
        </p:nvSpPr>
        <p:spPr>
          <a:xfrm>
            <a:off x="5999241" y="5045900"/>
            <a:ext cx="54169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創建database</a:t>
            </a:r>
            <a:endParaRPr/>
          </a:p>
        </p:txBody>
      </p:sp>
      <p:pic>
        <p:nvPicPr>
          <p:cNvPr id="1147" name="Google Shape;1147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66017" y="1925397"/>
            <a:ext cx="4950127" cy="1433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8" name="Google Shape;1148;p20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1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155" name="Google Shape;1155;p21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6" name="Google Shape;1156;p21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157" name="Google Shape;1157;p2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1" name="Google Shape;1161;p21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1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1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21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1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1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1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8" name="Google Shape;1168;p21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169" name="Google Shape;1169;p21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21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21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1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81" name="Google Shape;1181;p21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82" name="Google Shape;1182;p21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83" name="Google Shape;1183;p21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84" name="Google Shape;1184;p21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85" name="Google Shape;1185;p21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資料庫設定</a:t>
            </a:r>
            <a:endParaRPr/>
          </a:p>
        </p:txBody>
      </p:sp>
      <p:sp>
        <p:nvSpPr>
          <p:cNvPr id="1186" name="Google Shape;1186;p21"/>
          <p:cNvSpPr/>
          <p:nvPr/>
        </p:nvSpPr>
        <p:spPr>
          <a:xfrm>
            <a:off x="1402264" y="288806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1"/>
          <p:cNvSpPr txBox="1"/>
          <p:nvPr/>
        </p:nvSpPr>
        <p:spPr>
          <a:xfrm>
            <a:off x="1733180" y="2754957"/>
            <a:ext cx="7146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create user “wordpress”@“%” identified by “password”;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1"/>
          <p:cNvSpPr txBox="1"/>
          <p:nvPr/>
        </p:nvSpPr>
        <p:spPr>
          <a:xfrm>
            <a:off x="2636072" y="3316103"/>
            <a:ext cx="896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“User名稱”@“特定連線 主機名 or ip地址” , “%” 即允許從任何主機連接到MariaDB</a:t>
            </a:r>
            <a:endParaRPr/>
          </a:p>
        </p:txBody>
      </p:sp>
      <p:sp>
        <p:nvSpPr>
          <p:cNvPr id="1189" name="Google Shape;1189;p21"/>
          <p:cNvSpPr/>
          <p:nvPr/>
        </p:nvSpPr>
        <p:spPr>
          <a:xfrm>
            <a:off x="1368384" y="469533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1"/>
          <p:cNvSpPr txBox="1"/>
          <p:nvPr/>
        </p:nvSpPr>
        <p:spPr>
          <a:xfrm>
            <a:off x="1699301" y="4562223"/>
            <a:ext cx="77310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grant all privileges on wordpress.* to “wordpress”@“%”;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21"/>
          <p:cNvSpPr txBox="1"/>
          <p:nvPr/>
        </p:nvSpPr>
        <p:spPr>
          <a:xfrm>
            <a:off x="2636072" y="3818382"/>
            <a:ext cx="896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by “password” 即User密碼</a:t>
            </a:r>
            <a:endParaRPr/>
          </a:p>
        </p:txBody>
      </p:sp>
      <p:sp>
        <p:nvSpPr>
          <p:cNvPr id="1192" name="Google Shape;1192;p21"/>
          <p:cNvSpPr txBox="1"/>
          <p:nvPr/>
        </p:nvSpPr>
        <p:spPr>
          <a:xfrm>
            <a:off x="9093424" y="2697737"/>
            <a:ext cx="3098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創建User</a:t>
            </a:r>
            <a:endParaRPr/>
          </a:p>
        </p:txBody>
      </p:sp>
      <p:sp>
        <p:nvSpPr>
          <p:cNvPr id="1193" name="Google Shape;1193;p21"/>
          <p:cNvSpPr txBox="1"/>
          <p:nvPr/>
        </p:nvSpPr>
        <p:spPr>
          <a:xfrm>
            <a:off x="2652099" y="5182423"/>
            <a:ext cx="896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all privileges 包含 增、刪、改、查</a:t>
            </a:r>
            <a:endParaRPr/>
          </a:p>
        </p:txBody>
      </p:sp>
      <p:sp>
        <p:nvSpPr>
          <p:cNvPr id="1194" name="Google Shape;1194;p21"/>
          <p:cNvSpPr txBox="1"/>
          <p:nvPr/>
        </p:nvSpPr>
        <p:spPr>
          <a:xfrm>
            <a:off x="2652099" y="5662667"/>
            <a:ext cx="896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ON wordpress.* 指定資料庫，.* 表示資料庫中所有的表格和對象</a:t>
            </a:r>
            <a:endParaRPr/>
          </a:p>
        </p:txBody>
      </p:sp>
      <p:sp>
        <p:nvSpPr>
          <p:cNvPr id="1195" name="Google Shape;1195;p21"/>
          <p:cNvSpPr txBox="1"/>
          <p:nvPr/>
        </p:nvSpPr>
        <p:spPr>
          <a:xfrm>
            <a:off x="2652099" y="6180162"/>
            <a:ext cx="896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“wordpress”@“%” 授權的用戶和允許連接的主機</a:t>
            </a:r>
            <a:endParaRPr/>
          </a:p>
        </p:txBody>
      </p:sp>
      <p:grpSp>
        <p:nvGrpSpPr>
          <p:cNvPr id="1196" name="Google Shape;1196;p21"/>
          <p:cNvGrpSpPr/>
          <p:nvPr/>
        </p:nvGrpSpPr>
        <p:grpSpPr>
          <a:xfrm>
            <a:off x="2193080" y="3838483"/>
            <a:ext cx="361194" cy="359355"/>
            <a:chOff x="4147908" y="2303017"/>
            <a:chExt cx="361194" cy="359355"/>
          </a:xfrm>
        </p:grpSpPr>
        <p:sp>
          <p:nvSpPr>
            <p:cNvPr id="1197" name="Google Shape;1197;p2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2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2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1" name="Google Shape;1211;p21"/>
          <p:cNvGrpSpPr/>
          <p:nvPr/>
        </p:nvGrpSpPr>
        <p:grpSpPr>
          <a:xfrm>
            <a:off x="2191424" y="3262658"/>
            <a:ext cx="361194" cy="359355"/>
            <a:chOff x="4147908" y="2303017"/>
            <a:chExt cx="361194" cy="359355"/>
          </a:xfrm>
        </p:grpSpPr>
        <p:sp>
          <p:nvSpPr>
            <p:cNvPr id="1212" name="Google Shape;1212;p2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6" name="Google Shape;1226;p21"/>
          <p:cNvGrpSpPr/>
          <p:nvPr/>
        </p:nvGrpSpPr>
        <p:grpSpPr>
          <a:xfrm>
            <a:off x="2165315" y="5613705"/>
            <a:ext cx="361194" cy="359355"/>
            <a:chOff x="4147908" y="2303017"/>
            <a:chExt cx="361194" cy="359355"/>
          </a:xfrm>
        </p:grpSpPr>
        <p:sp>
          <p:nvSpPr>
            <p:cNvPr id="1227" name="Google Shape;1227;p2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21"/>
          <p:cNvGrpSpPr/>
          <p:nvPr/>
        </p:nvGrpSpPr>
        <p:grpSpPr>
          <a:xfrm>
            <a:off x="2179896" y="5137422"/>
            <a:ext cx="361194" cy="359355"/>
            <a:chOff x="4147908" y="2303017"/>
            <a:chExt cx="361194" cy="359355"/>
          </a:xfrm>
        </p:grpSpPr>
        <p:sp>
          <p:nvSpPr>
            <p:cNvPr id="1242" name="Google Shape;1242;p2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6" name="Google Shape;1256;p21"/>
          <p:cNvGrpSpPr/>
          <p:nvPr/>
        </p:nvGrpSpPr>
        <p:grpSpPr>
          <a:xfrm>
            <a:off x="2165683" y="6168242"/>
            <a:ext cx="361194" cy="359355"/>
            <a:chOff x="4147908" y="2303017"/>
            <a:chExt cx="361194" cy="359355"/>
          </a:xfrm>
        </p:grpSpPr>
        <p:sp>
          <p:nvSpPr>
            <p:cNvPr id="1257" name="Google Shape;1257;p21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1" name="Google Shape;1271;p21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272" name="Google Shape;1272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22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278" name="Google Shape;1278;p2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9" name="Google Shape;1279;p2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280" name="Google Shape;1280;p2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4" name="Google Shape;1284;p22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22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2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2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22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22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22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1" name="Google Shape;1291;p22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292" name="Google Shape;1292;p2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1" name="Google Shape;1301;p22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22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2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22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5" name="Google Shape;1305;p22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6" name="Google Shape;1306;p22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7" name="Google Shape;1307;p22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08" name="Google Shape;1308;p22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進入 Wordpress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2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2"/>
          <p:cNvSpPr txBox="1"/>
          <p:nvPr/>
        </p:nvSpPr>
        <p:spPr>
          <a:xfrm>
            <a:off x="1733180" y="2994777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瀏覽器打開 127.0.0.1:8080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22"/>
          <p:cNvSpPr/>
          <p:nvPr/>
        </p:nvSpPr>
        <p:spPr>
          <a:xfrm>
            <a:off x="1402264" y="398650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22"/>
          <p:cNvSpPr txBox="1"/>
          <p:nvPr/>
        </p:nvSpPr>
        <p:spPr>
          <a:xfrm>
            <a:off x="1733181" y="4832141"/>
            <a:ext cx="44459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輸入wordpress設定資料 user/password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2"/>
          <p:cNvSpPr/>
          <p:nvPr/>
        </p:nvSpPr>
        <p:spPr>
          <a:xfrm>
            <a:off x="1449033" y="496525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2"/>
          <p:cNvSpPr txBox="1"/>
          <p:nvPr/>
        </p:nvSpPr>
        <p:spPr>
          <a:xfrm>
            <a:off x="1733181" y="385339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資料庫主機位址 填寫 localhost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2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16" name="Google Shape;1316;p2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23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322" name="Google Shape;1322;p23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3" name="Google Shape;1323;p23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324" name="Google Shape;1324;p2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28" name="Google Shape;1328;p23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23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23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3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23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23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23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5" name="Google Shape;1335;p23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336" name="Google Shape;1336;p2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5" name="Google Shape;1345;p23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23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23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48" name="Google Shape;1348;p23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49" name="Google Shape;1349;p23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50" name="Google Shape;1350;p23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51" name="Google Shape;1351;p23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52" name="Google Shape;1352;p23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Wordpress 設定</a:t>
            </a:r>
            <a:endParaRPr/>
          </a:p>
        </p:txBody>
      </p:sp>
      <p:pic>
        <p:nvPicPr>
          <p:cNvPr id="1353" name="Google Shape;1353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10233" y="1697415"/>
            <a:ext cx="5183418" cy="49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23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55" name="Google Shape;1355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24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361" name="Google Shape;1361;p24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2" name="Google Shape;1362;p24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363" name="Google Shape;1363;p2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7" name="Google Shape;1367;p24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24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24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24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24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24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24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4" name="Google Shape;1374;p24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375" name="Google Shape;1375;p2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4" name="Google Shape;1384;p24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24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24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7" name="Google Shape;1387;p24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8" name="Google Shape;1388;p24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89" name="Google Shape;1389;p24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90" name="Google Shape;1390;p24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91" name="Google Shape;1391;p24"/>
          <p:cNvSpPr txBox="1"/>
          <p:nvPr/>
        </p:nvSpPr>
        <p:spPr>
          <a:xfrm>
            <a:off x="1554898" y="2016538"/>
            <a:ext cx="4195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更改 Apache 服務器上的文件上傳限制</a:t>
            </a:r>
            <a:endParaRPr/>
          </a:p>
        </p:txBody>
      </p:sp>
      <p:sp>
        <p:nvSpPr>
          <p:cNvPr id="1392" name="Google Shape;1392;p24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24"/>
          <p:cNvSpPr txBox="1"/>
          <p:nvPr/>
        </p:nvSpPr>
        <p:spPr>
          <a:xfrm>
            <a:off x="1733180" y="2994777"/>
            <a:ext cx="58775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 /etc/php/8.1/apache2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24"/>
          <p:cNvSpPr/>
          <p:nvPr/>
        </p:nvSpPr>
        <p:spPr>
          <a:xfrm>
            <a:off x="1402264" y="385933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24"/>
          <p:cNvSpPr txBox="1"/>
          <p:nvPr/>
        </p:nvSpPr>
        <p:spPr>
          <a:xfrm>
            <a:off x="1733181" y="3726226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ls ，找到 php.ini</a:t>
            </a:r>
            <a:endParaRPr/>
          </a:p>
        </p:txBody>
      </p:sp>
      <p:sp>
        <p:nvSpPr>
          <p:cNvPr id="1396" name="Google Shape;1396;p24"/>
          <p:cNvSpPr/>
          <p:nvPr/>
        </p:nvSpPr>
        <p:spPr>
          <a:xfrm>
            <a:off x="1402263" y="448767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24"/>
          <p:cNvSpPr txBox="1"/>
          <p:nvPr/>
        </p:nvSpPr>
        <p:spPr>
          <a:xfrm>
            <a:off x="1733180" y="4354562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nano php.ini</a:t>
            </a:r>
            <a:endParaRPr/>
          </a:p>
        </p:txBody>
      </p:sp>
      <p:sp>
        <p:nvSpPr>
          <p:cNvPr id="1398" name="Google Shape;1398;p24"/>
          <p:cNvSpPr txBox="1"/>
          <p:nvPr/>
        </p:nvSpPr>
        <p:spPr>
          <a:xfrm>
            <a:off x="2595880" y="4886622"/>
            <a:ext cx="7924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將upload_max_filesize 和 post_max_size 改 32M</a:t>
            </a:r>
            <a:endParaRPr/>
          </a:p>
        </p:txBody>
      </p:sp>
      <p:sp>
        <p:nvSpPr>
          <p:cNvPr id="1399" name="Google Shape;1399;p24"/>
          <p:cNvSpPr/>
          <p:nvPr/>
        </p:nvSpPr>
        <p:spPr>
          <a:xfrm>
            <a:off x="1368384" y="580367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4"/>
          <p:cNvSpPr txBox="1"/>
          <p:nvPr/>
        </p:nvSpPr>
        <p:spPr>
          <a:xfrm>
            <a:off x="1699301" y="5670570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apache2 restart</a:t>
            </a:r>
            <a:endParaRPr/>
          </a:p>
        </p:txBody>
      </p:sp>
      <p:grpSp>
        <p:nvGrpSpPr>
          <p:cNvPr id="1401" name="Google Shape;1401;p24"/>
          <p:cNvGrpSpPr/>
          <p:nvPr/>
        </p:nvGrpSpPr>
        <p:grpSpPr>
          <a:xfrm>
            <a:off x="2178587" y="4924230"/>
            <a:ext cx="361194" cy="359355"/>
            <a:chOff x="4147908" y="2303017"/>
            <a:chExt cx="361194" cy="359355"/>
          </a:xfrm>
        </p:grpSpPr>
        <p:sp>
          <p:nvSpPr>
            <p:cNvPr id="1402" name="Google Shape;1402;p24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4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17" name="Google Shape;1417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25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423" name="Google Shape;1423;p25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4" name="Google Shape;1424;p25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425" name="Google Shape;1425;p2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2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2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2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29" name="Google Shape;1429;p25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25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25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25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25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25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5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6" name="Google Shape;1436;p25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437" name="Google Shape;1437;p25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6" name="Google Shape;1446;p25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25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25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49" name="Google Shape;1449;p25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0" name="Google Shape;1450;p25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1" name="Google Shape;1451;p25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2" name="Google Shape;1452;p25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53" name="Google Shape;1453;p25"/>
          <p:cNvSpPr/>
          <p:nvPr/>
        </p:nvSpPr>
        <p:spPr>
          <a:xfrm>
            <a:off x="1402264" y="2860660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25"/>
          <p:cNvSpPr txBox="1"/>
          <p:nvPr/>
        </p:nvSpPr>
        <p:spPr>
          <a:xfrm>
            <a:off x="1733180" y="2727551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status</a:t>
            </a:r>
            <a:endParaRPr/>
          </a:p>
        </p:txBody>
      </p:sp>
      <p:sp>
        <p:nvSpPr>
          <p:cNvPr id="1455" name="Google Shape;1455;p25"/>
          <p:cNvSpPr/>
          <p:nvPr/>
        </p:nvSpPr>
        <p:spPr>
          <a:xfrm>
            <a:off x="1402264" y="361788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6" name="Google Shape;1456;p25"/>
          <p:cNvSpPr txBox="1"/>
          <p:nvPr/>
        </p:nvSpPr>
        <p:spPr>
          <a:xfrm>
            <a:off x="1733181" y="3484780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enable</a:t>
            </a:r>
            <a:endParaRPr/>
          </a:p>
        </p:txBody>
      </p:sp>
      <p:sp>
        <p:nvSpPr>
          <p:cNvPr id="1457" name="Google Shape;1457;p25"/>
          <p:cNvSpPr/>
          <p:nvPr/>
        </p:nvSpPr>
        <p:spPr>
          <a:xfrm>
            <a:off x="1402263" y="511378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8" name="Google Shape;1458;p25"/>
          <p:cNvSpPr txBox="1"/>
          <p:nvPr/>
        </p:nvSpPr>
        <p:spPr>
          <a:xfrm>
            <a:off x="1733180" y="498067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allow ssh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9" name="Google Shape;1459;p25"/>
          <p:cNvSpPr/>
          <p:nvPr/>
        </p:nvSpPr>
        <p:spPr>
          <a:xfrm>
            <a:off x="1402263" y="437139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25"/>
          <p:cNvSpPr txBox="1"/>
          <p:nvPr/>
        </p:nvSpPr>
        <p:spPr>
          <a:xfrm>
            <a:off x="1733180" y="4238290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disable</a:t>
            </a:r>
            <a:endParaRPr/>
          </a:p>
        </p:txBody>
      </p:sp>
      <p:sp>
        <p:nvSpPr>
          <p:cNvPr id="1461" name="Google Shape;1461;p25"/>
          <p:cNvSpPr txBox="1"/>
          <p:nvPr/>
        </p:nvSpPr>
        <p:spPr>
          <a:xfrm>
            <a:off x="1554898" y="1907228"/>
            <a:ext cx="41954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Firewall setting</a:t>
            </a:r>
            <a:endParaRPr sz="24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25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63" name="Google Shape;1463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26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469" name="Google Shape;1469;p26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0" name="Google Shape;1470;p26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471" name="Google Shape;1471;p26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2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75" name="Google Shape;1475;p26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26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26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26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26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26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26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2" name="Google Shape;1482;p26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483" name="Google Shape;1483;p26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26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26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26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95" name="Google Shape;1495;p26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96" name="Google Shape;1496;p26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97" name="Google Shape;1497;p26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98" name="Google Shape;1498;p26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99" name="Google Shape;1499;p26"/>
          <p:cNvSpPr/>
          <p:nvPr/>
        </p:nvSpPr>
        <p:spPr>
          <a:xfrm>
            <a:off x="1402264" y="282359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26"/>
          <p:cNvSpPr txBox="1"/>
          <p:nvPr/>
        </p:nvSpPr>
        <p:spPr>
          <a:xfrm>
            <a:off x="1733180" y="2690487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allow 80/tcp</a:t>
            </a:r>
            <a:endParaRPr/>
          </a:p>
        </p:txBody>
      </p:sp>
      <p:sp>
        <p:nvSpPr>
          <p:cNvPr id="1501" name="Google Shape;1501;p26"/>
          <p:cNvSpPr/>
          <p:nvPr/>
        </p:nvSpPr>
        <p:spPr>
          <a:xfrm>
            <a:off x="1402264" y="407177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26"/>
          <p:cNvSpPr txBox="1"/>
          <p:nvPr/>
        </p:nvSpPr>
        <p:spPr>
          <a:xfrm>
            <a:off x="1733181" y="3938662"/>
            <a:ext cx="6210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allow 443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26"/>
          <p:cNvSpPr/>
          <p:nvPr/>
        </p:nvSpPr>
        <p:spPr>
          <a:xfrm>
            <a:off x="1402263" y="541934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26"/>
          <p:cNvSpPr txBox="1"/>
          <p:nvPr/>
        </p:nvSpPr>
        <p:spPr>
          <a:xfrm>
            <a:off x="1733179" y="5286233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reject/deny 80</a:t>
            </a:r>
            <a:endParaRPr/>
          </a:p>
        </p:txBody>
      </p:sp>
      <p:sp>
        <p:nvSpPr>
          <p:cNvPr id="1505" name="Google Shape;1505;p26"/>
          <p:cNvSpPr txBox="1"/>
          <p:nvPr/>
        </p:nvSpPr>
        <p:spPr>
          <a:xfrm>
            <a:off x="2344095" y="3200495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允許通過 80 Port 使用 tcp 連線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26"/>
          <p:cNvSpPr txBox="1"/>
          <p:nvPr/>
        </p:nvSpPr>
        <p:spPr>
          <a:xfrm>
            <a:off x="2344095" y="4463383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允許通過 443 Port 使用 tcp 與 udp 連線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2344094" y="5844274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拒絕 80 Port 使用 tcp 與 udp 連線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26"/>
          <p:cNvSpPr txBox="1"/>
          <p:nvPr/>
        </p:nvSpPr>
        <p:spPr>
          <a:xfrm>
            <a:off x="1554898" y="1907228"/>
            <a:ext cx="41954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Firewall setting</a:t>
            </a:r>
            <a:endParaRPr sz="24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9" name="Google Shape;1509;p26"/>
          <p:cNvGrpSpPr/>
          <p:nvPr/>
        </p:nvGrpSpPr>
        <p:grpSpPr>
          <a:xfrm>
            <a:off x="1982900" y="3153982"/>
            <a:ext cx="361194" cy="359355"/>
            <a:chOff x="4147908" y="2303017"/>
            <a:chExt cx="361194" cy="359355"/>
          </a:xfrm>
        </p:grpSpPr>
        <p:sp>
          <p:nvSpPr>
            <p:cNvPr id="1510" name="Google Shape;1510;p26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4" name="Google Shape;1524;p26"/>
          <p:cNvGrpSpPr/>
          <p:nvPr/>
        </p:nvGrpSpPr>
        <p:grpSpPr>
          <a:xfrm>
            <a:off x="1971183" y="4463383"/>
            <a:ext cx="361194" cy="359355"/>
            <a:chOff x="4147908" y="2303017"/>
            <a:chExt cx="361194" cy="359355"/>
          </a:xfrm>
        </p:grpSpPr>
        <p:sp>
          <p:nvSpPr>
            <p:cNvPr id="1525" name="Google Shape;1525;p26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6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9" name="Google Shape;1539;p26"/>
          <p:cNvGrpSpPr/>
          <p:nvPr/>
        </p:nvGrpSpPr>
        <p:grpSpPr>
          <a:xfrm>
            <a:off x="1903058" y="5800977"/>
            <a:ext cx="361194" cy="359355"/>
            <a:chOff x="4147908" y="2303017"/>
            <a:chExt cx="361194" cy="359355"/>
          </a:xfrm>
        </p:grpSpPr>
        <p:sp>
          <p:nvSpPr>
            <p:cNvPr id="1540" name="Google Shape;1540;p26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6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6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4" name="Google Shape;1554;p26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55" name="Google Shape;1555;p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0" name="Google Shape;1560;p27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561" name="Google Shape;1561;p27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2" name="Google Shape;1562;p27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563" name="Google Shape;1563;p2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7" name="Google Shape;1567;p27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27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27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27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27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27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27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4" name="Google Shape;1574;p27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575" name="Google Shape;1575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4" name="Google Shape;1584;p27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7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27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7" name="Google Shape;1587;p27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8" name="Google Shape;1588;p27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89" name="Google Shape;1589;p27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90" name="Google Shape;1590;p27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91" name="Google Shape;1591;p27"/>
          <p:cNvSpPr txBox="1"/>
          <p:nvPr/>
        </p:nvSpPr>
        <p:spPr>
          <a:xfrm>
            <a:off x="1554898" y="1907228"/>
            <a:ext cx="41954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Firewall setting</a:t>
            </a:r>
            <a:endParaRPr sz="24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27"/>
          <p:cNvSpPr/>
          <p:nvPr/>
        </p:nvSpPr>
        <p:spPr>
          <a:xfrm>
            <a:off x="1402264" y="282359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27"/>
          <p:cNvSpPr txBox="1"/>
          <p:nvPr/>
        </p:nvSpPr>
        <p:spPr>
          <a:xfrm>
            <a:off x="1733180" y="2690487"/>
            <a:ext cx="58775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sudo ufw allow from 192.168.7.5 to any port 80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27"/>
          <p:cNvSpPr/>
          <p:nvPr/>
        </p:nvSpPr>
        <p:spPr>
          <a:xfrm>
            <a:off x="1402264" y="407177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27"/>
          <p:cNvSpPr txBox="1"/>
          <p:nvPr/>
        </p:nvSpPr>
        <p:spPr>
          <a:xfrm>
            <a:off x="1733181" y="3938662"/>
            <a:ext cx="62100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status numbered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27"/>
          <p:cNvSpPr/>
          <p:nvPr/>
        </p:nvSpPr>
        <p:spPr>
          <a:xfrm>
            <a:off x="1402263" y="541934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27"/>
          <p:cNvSpPr txBox="1"/>
          <p:nvPr/>
        </p:nvSpPr>
        <p:spPr>
          <a:xfrm>
            <a:off x="1733179" y="5286233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ufw delete 規則編號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27"/>
          <p:cNvSpPr txBox="1"/>
          <p:nvPr/>
        </p:nvSpPr>
        <p:spPr>
          <a:xfrm>
            <a:off x="2344095" y="3200495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限制來源IP並允許特定Port</a:t>
            </a:r>
            <a:endParaRPr/>
          </a:p>
        </p:txBody>
      </p:sp>
      <p:sp>
        <p:nvSpPr>
          <p:cNvPr id="1599" name="Google Shape;1599;p27"/>
          <p:cNvSpPr txBox="1"/>
          <p:nvPr/>
        </p:nvSpPr>
        <p:spPr>
          <a:xfrm>
            <a:off x="2344095" y="4463383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先查看每一條規則的編號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27"/>
          <p:cNvSpPr txBox="1"/>
          <p:nvPr/>
        </p:nvSpPr>
        <p:spPr>
          <a:xfrm>
            <a:off x="2344094" y="5844274"/>
            <a:ext cx="6210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刪除規則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1" name="Google Shape;1601;p27"/>
          <p:cNvGrpSpPr/>
          <p:nvPr/>
        </p:nvGrpSpPr>
        <p:grpSpPr>
          <a:xfrm>
            <a:off x="1953829" y="3200178"/>
            <a:ext cx="361194" cy="359355"/>
            <a:chOff x="4147908" y="2303017"/>
            <a:chExt cx="361194" cy="359355"/>
          </a:xfrm>
        </p:grpSpPr>
        <p:sp>
          <p:nvSpPr>
            <p:cNvPr id="1602" name="Google Shape;1602;p27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6" name="Google Shape;1616;p27"/>
          <p:cNvGrpSpPr/>
          <p:nvPr/>
        </p:nvGrpSpPr>
        <p:grpSpPr>
          <a:xfrm>
            <a:off x="1957678" y="4463383"/>
            <a:ext cx="361194" cy="359355"/>
            <a:chOff x="4147908" y="2303017"/>
            <a:chExt cx="361194" cy="359355"/>
          </a:xfrm>
        </p:grpSpPr>
        <p:sp>
          <p:nvSpPr>
            <p:cNvPr id="1617" name="Google Shape;1617;p27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1" name="Google Shape;1631;p27"/>
          <p:cNvGrpSpPr/>
          <p:nvPr/>
        </p:nvGrpSpPr>
        <p:grpSpPr>
          <a:xfrm>
            <a:off x="1938696" y="5837210"/>
            <a:ext cx="361194" cy="359355"/>
            <a:chOff x="4147908" y="2303017"/>
            <a:chExt cx="361194" cy="359355"/>
          </a:xfrm>
        </p:grpSpPr>
        <p:sp>
          <p:nvSpPr>
            <p:cNvPr id="1632" name="Google Shape;1632;p27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6" name="Google Shape;1646;p27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47" name="Google Shape;1647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28"/>
          <p:cNvGrpSpPr/>
          <p:nvPr/>
        </p:nvGrpSpPr>
        <p:grpSpPr>
          <a:xfrm>
            <a:off x="618172" y="1010667"/>
            <a:ext cx="11005200" cy="5726900"/>
            <a:chOff x="445050" y="393000"/>
            <a:chExt cx="8253900" cy="3870900"/>
          </a:xfrm>
        </p:grpSpPr>
        <p:sp>
          <p:nvSpPr>
            <p:cNvPr id="1653" name="Google Shape;1653;p28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4" name="Google Shape;1654;p28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655" name="Google Shape;1655;p2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59" name="Google Shape;1659;p28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28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28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28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28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28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28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6" name="Google Shape;1666;p28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667" name="Google Shape;1667;p28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6" name="Google Shape;1676;p28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28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28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79" name="Google Shape;1679;p28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0" name="Google Shape;1680;p28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1" name="Google Shape;1681;p28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2" name="Google Shape;1682;p28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83" name="Google Shape;1683;p28"/>
          <p:cNvSpPr/>
          <p:nvPr/>
        </p:nvSpPr>
        <p:spPr>
          <a:xfrm>
            <a:off x="1406053" y="4677642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28"/>
          <p:cNvSpPr/>
          <p:nvPr/>
        </p:nvSpPr>
        <p:spPr>
          <a:xfrm>
            <a:off x="1402264" y="297296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28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設置 SSH 遠端連線</a:t>
            </a:r>
            <a:endParaRPr/>
          </a:p>
        </p:txBody>
      </p:sp>
      <p:sp>
        <p:nvSpPr>
          <p:cNvPr id="1686" name="Google Shape;1686;p28"/>
          <p:cNvSpPr txBox="1"/>
          <p:nvPr/>
        </p:nvSpPr>
        <p:spPr>
          <a:xfrm>
            <a:off x="1736970" y="2839855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打開VirtualBox -&gt; 設定 -&gt; 網路 -&gt; 連接port轉送 -&gt; 新增ssh規則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7" name="Google Shape;1687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09477" y="3366955"/>
            <a:ext cx="5877745" cy="8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28"/>
          <p:cNvSpPr txBox="1"/>
          <p:nvPr/>
        </p:nvSpPr>
        <p:spPr>
          <a:xfrm>
            <a:off x="1736970" y="4596089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apt install openssh-server</a:t>
            </a:r>
            <a:endParaRPr/>
          </a:p>
        </p:txBody>
      </p:sp>
      <p:sp>
        <p:nvSpPr>
          <p:cNvPr id="1689" name="Google Shape;1689;p28"/>
          <p:cNvSpPr txBox="1"/>
          <p:nvPr/>
        </p:nvSpPr>
        <p:spPr>
          <a:xfrm>
            <a:off x="1736969" y="5066083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ssh start</a:t>
            </a:r>
            <a:endParaRPr/>
          </a:p>
        </p:txBody>
      </p:sp>
      <p:sp>
        <p:nvSpPr>
          <p:cNvPr id="1690" name="Google Shape;1690;p28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691" name="Google Shape;1691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6" name="Google Shape;1696;p29"/>
          <p:cNvGrpSpPr/>
          <p:nvPr/>
        </p:nvGrpSpPr>
        <p:grpSpPr>
          <a:xfrm>
            <a:off x="618172" y="1010667"/>
            <a:ext cx="11005200" cy="5726900"/>
            <a:chOff x="445050" y="393000"/>
            <a:chExt cx="8253900" cy="3870900"/>
          </a:xfrm>
        </p:grpSpPr>
        <p:sp>
          <p:nvSpPr>
            <p:cNvPr id="1697" name="Google Shape;1697;p29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8" name="Google Shape;1698;p29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699" name="Google Shape;1699;p2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2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2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2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3" name="Google Shape;1703;p29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29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29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29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29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29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29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0" name="Google Shape;1710;p29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711" name="Google Shape;1711;p29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0" name="Google Shape;1720;p29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29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29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3" name="Google Shape;1723;p29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4" name="Google Shape;1724;p29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5" name="Google Shape;1725;p29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6" name="Google Shape;1726;p29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27" name="Google Shape;1727;p29"/>
          <p:cNvSpPr/>
          <p:nvPr/>
        </p:nvSpPr>
        <p:spPr>
          <a:xfrm>
            <a:off x="1402264" y="297296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29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設置 SSH 遠端連線</a:t>
            </a:r>
            <a:endParaRPr/>
          </a:p>
        </p:txBody>
      </p:sp>
      <p:sp>
        <p:nvSpPr>
          <p:cNvPr id="1729" name="Google Shape;1729;p29"/>
          <p:cNvSpPr txBox="1"/>
          <p:nvPr/>
        </p:nvSpPr>
        <p:spPr>
          <a:xfrm>
            <a:off x="1736970" y="2839855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打開本機cmd，輸入 ssh username@host_ip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29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31" name="Google Shape;1731;p29"/>
          <p:cNvSpPr txBox="1"/>
          <p:nvPr/>
        </p:nvSpPr>
        <p:spPr>
          <a:xfrm>
            <a:off x="2460870" y="3343609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Example: admin@127.0.0.1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2" name="Google Shape;1732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97889" y="3874117"/>
            <a:ext cx="5855103" cy="273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2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">
            <a:hlinkClick r:id="rId5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>
            <a:hlinkClick r:id="rId6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249" name="Google Shape;249;p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3">
            <a:hlinkClick r:id="rId7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3" name="Google Shape;263;p3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72433" y="1010500"/>
            <a:ext cx="5816735" cy="5161200"/>
          </a:xfrm>
          <a:prstGeom prst="roundRect">
            <a:avLst>
              <a:gd name="adj" fmla="val 9794"/>
            </a:avLst>
          </a:prstGeom>
          <a:solidFill>
            <a:srgbClr val="F6C5BE"/>
          </a:solidFill>
          <a:ln>
            <a:noFill/>
          </a:ln>
          <a:effectLst>
            <a:outerShdw blurRad="57150" dist="47625" dir="2940000" algn="bl" rotWithShape="0">
              <a:srgbClr val="963A2A">
                <a:alpha val="46666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3"/>
          <p:cNvGrpSpPr/>
          <p:nvPr/>
        </p:nvGrpSpPr>
        <p:grpSpPr>
          <a:xfrm>
            <a:off x="72433" y="1010667"/>
            <a:ext cx="5816735" cy="523200"/>
            <a:chOff x="-8550475" y="393012"/>
            <a:chExt cx="4672800" cy="392400"/>
          </a:xfrm>
        </p:grpSpPr>
        <p:sp>
          <p:nvSpPr>
            <p:cNvPr id="267" name="Google Shape;267;p3"/>
            <p:cNvSpPr/>
            <p:nvPr/>
          </p:nvSpPr>
          <p:spPr>
            <a:xfrm>
              <a:off x="-8550475" y="393012"/>
              <a:ext cx="46728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3"/>
          <p:cNvSpPr/>
          <p:nvPr/>
        </p:nvSpPr>
        <p:spPr>
          <a:xfrm>
            <a:off x="6112408" y="1010500"/>
            <a:ext cx="5816735" cy="5161200"/>
          </a:xfrm>
          <a:prstGeom prst="roundRect">
            <a:avLst>
              <a:gd name="adj" fmla="val 9794"/>
            </a:avLst>
          </a:prstGeom>
          <a:solidFill>
            <a:srgbClr val="F6C5BE"/>
          </a:solidFill>
          <a:ln>
            <a:noFill/>
          </a:ln>
          <a:effectLst>
            <a:outerShdw blurRad="57150" dist="47625" dir="2940000" algn="bl" rotWithShape="0">
              <a:srgbClr val="963A2A">
                <a:alpha val="46666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2" name="Google Shape;272;p3"/>
          <p:cNvGrpSpPr/>
          <p:nvPr/>
        </p:nvGrpSpPr>
        <p:grpSpPr>
          <a:xfrm>
            <a:off x="6112408" y="1010667"/>
            <a:ext cx="5816735" cy="523200"/>
            <a:chOff x="-8550475" y="393012"/>
            <a:chExt cx="4672800" cy="392400"/>
          </a:xfrm>
        </p:grpSpPr>
        <p:sp>
          <p:nvSpPr>
            <p:cNvPr id="273" name="Google Shape;273;p3"/>
            <p:cNvSpPr/>
            <p:nvPr/>
          </p:nvSpPr>
          <p:spPr>
            <a:xfrm>
              <a:off x="-8550475" y="393012"/>
              <a:ext cx="4672800" cy="392400"/>
            </a:xfrm>
            <a:prstGeom prst="round2SameRect">
              <a:avLst>
                <a:gd name="adj1" fmla="val 38309"/>
                <a:gd name="adj2" fmla="val 0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-8397500" y="531300"/>
              <a:ext cx="119100" cy="119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-8182900" y="531300"/>
              <a:ext cx="119100" cy="1191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-7968300" y="531300"/>
              <a:ext cx="119100" cy="119100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3"/>
          <p:cNvSpPr txBox="1"/>
          <p:nvPr/>
        </p:nvSpPr>
        <p:spPr>
          <a:xfrm>
            <a:off x="816327" y="1965933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設定主機的 username, password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3"/>
          <p:cNvGrpSpPr/>
          <p:nvPr/>
        </p:nvGrpSpPr>
        <p:grpSpPr>
          <a:xfrm>
            <a:off x="423974" y="1945437"/>
            <a:ext cx="361194" cy="359355"/>
            <a:chOff x="4147908" y="2303017"/>
            <a:chExt cx="361194" cy="359355"/>
          </a:xfrm>
        </p:grpSpPr>
        <p:sp>
          <p:nvSpPr>
            <p:cNvPr id="279" name="Google Shape;279;p3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3" name="Google Shape;293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8243" y="2787827"/>
            <a:ext cx="5151897" cy="280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"/>
          <p:cNvSpPr txBox="1"/>
          <p:nvPr/>
        </p:nvSpPr>
        <p:spPr>
          <a:xfrm>
            <a:off x="7025415" y="1983261"/>
            <a:ext cx="37663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設定主機的 CPU, memory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3"/>
          <p:cNvGrpSpPr/>
          <p:nvPr/>
        </p:nvGrpSpPr>
        <p:grpSpPr>
          <a:xfrm>
            <a:off x="6633062" y="1962765"/>
            <a:ext cx="361194" cy="359355"/>
            <a:chOff x="4147908" y="2303017"/>
            <a:chExt cx="361194" cy="359355"/>
          </a:xfrm>
        </p:grpSpPr>
        <p:sp>
          <p:nvSpPr>
            <p:cNvPr id="296" name="Google Shape;296;p3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0" name="Google Shape;310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20655" y="2722229"/>
            <a:ext cx="5400240" cy="294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12" name="Google Shape;312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0"/>
          <p:cNvGrpSpPr/>
          <p:nvPr/>
        </p:nvGrpSpPr>
        <p:grpSpPr>
          <a:xfrm>
            <a:off x="618172" y="1010667"/>
            <a:ext cx="11005200" cy="5726900"/>
            <a:chOff x="445050" y="393000"/>
            <a:chExt cx="8253900" cy="3870900"/>
          </a:xfrm>
        </p:grpSpPr>
        <p:sp>
          <p:nvSpPr>
            <p:cNvPr id="1739" name="Google Shape;1739;p30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0" name="Google Shape;1740;p30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741" name="Google Shape;1741;p30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0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30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30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5" name="Google Shape;1745;p30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30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0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30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0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0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0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2" name="Google Shape;1752;p30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753" name="Google Shape;1753;p30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2" name="Google Shape;1762;p30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0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30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5" name="Google Shape;1765;p30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6" name="Google Shape;1766;p30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7" name="Google Shape;1767;p30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8" name="Google Shape;1768;p30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69" name="Google Shape;1769;p30"/>
          <p:cNvSpPr/>
          <p:nvPr/>
        </p:nvSpPr>
        <p:spPr>
          <a:xfrm>
            <a:off x="1402264" y="297296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30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禁止 root ssh登入</a:t>
            </a:r>
            <a:endParaRPr/>
          </a:p>
        </p:txBody>
      </p:sp>
      <p:sp>
        <p:nvSpPr>
          <p:cNvPr id="1771" name="Google Shape;1771;p30"/>
          <p:cNvSpPr txBox="1"/>
          <p:nvPr/>
        </p:nvSpPr>
        <p:spPr>
          <a:xfrm>
            <a:off x="1736970" y="2839855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 /etc/ssh</a:t>
            </a:r>
            <a:endParaRPr/>
          </a:p>
        </p:txBody>
      </p:sp>
      <p:sp>
        <p:nvSpPr>
          <p:cNvPr id="1772" name="Google Shape;1772;p30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73" name="Google Shape;1773;p30"/>
          <p:cNvSpPr/>
          <p:nvPr/>
        </p:nvSpPr>
        <p:spPr>
          <a:xfrm>
            <a:off x="1402264" y="3646914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30"/>
          <p:cNvSpPr txBox="1"/>
          <p:nvPr/>
        </p:nvSpPr>
        <p:spPr>
          <a:xfrm>
            <a:off x="1736970" y="3513804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nano sshd_config</a:t>
            </a:r>
            <a:endParaRPr/>
          </a:p>
        </p:txBody>
      </p:sp>
      <p:sp>
        <p:nvSpPr>
          <p:cNvPr id="1775" name="Google Shape;1775;p30"/>
          <p:cNvSpPr txBox="1"/>
          <p:nvPr/>
        </p:nvSpPr>
        <p:spPr>
          <a:xfrm>
            <a:off x="1736970" y="4082404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找到 PermitRootLogin 行 設置成 Yes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30"/>
          <p:cNvSpPr txBox="1"/>
          <p:nvPr/>
        </p:nvSpPr>
        <p:spPr>
          <a:xfrm>
            <a:off x="4237167" y="231821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我們先嘗試用root登入看看</a:t>
            </a:r>
            <a:endParaRPr/>
          </a:p>
        </p:txBody>
      </p:sp>
      <p:pic>
        <p:nvPicPr>
          <p:cNvPr id="1777" name="Google Shape;1777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72858" y="3443772"/>
            <a:ext cx="1981477" cy="11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30"/>
          <p:cNvSpPr/>
          <p:nvPr/>
        </p:nvSpPr>
        <p:spPr>
          <a:xfrm>
            <a:off x="1394405" y="4780108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30"/>
          <p:cNvSpPr txBox="1"/>
          <p:nvPr/>
        </p:nvSpPr>
        <p:spPr>
          <a:xfrm>
            <a:off x="1729111" y="4646998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passwd root</a:t>
            </a:r>
            <a:endParaRPr/>
          </a:p>
        </p:txBody>
      </p:sp>
      <p:sp>
        <p:nvSpPr>
          <p:cNvPr id="1780" name="Google Shape;1780;p30"/>
          <p:cNvSpPr txBox="1"/>
          <p:nvPr/>
        </p:nvSpPr>
        <p:spPr>
          <a:xfrm>
            <a:off x="4237167" y="4659516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我們來為 root 設置密碼</a:t>
            </a:r>
            <a:endParaRPr/>
          </a:p>
        </p:txBody>
      </p:sp>
      <p:sp>
        <p:nvSpPr>
          <p:cNvPr id="1781" name="Google Shape;1781;p30"/>
          <p:cNvSpPr/>
          <p:nvPr/>
        </p:nvSpPr>
        <p:spPr>
          <a:xfrm>
            <a:off x="1390887" y="587120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30"/>
          <p:cNvSpPr txBox="1"/>
          <p:nvPr/>
        </p:nvSpPr>
        <p:spPr>
          <a:xfrm>
            <a:off x="1736970" y="5738097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開啟新的 cmd 使用 ssh </a:t>
            </a:r>
            <a:r>
              <a:rPr lang="en-US" sz="18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root@127.0.0.1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30"/>
          <p:cNvSpPr txBox="1"/>
          <p:nvPr/>
        </p:nvSpPr>
        <p:spPr>
          <a:xfrm>
            <a:off x="6327471" y="572797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以 root 身分登入，發現成功登入</a:t>
            </a:r>
            <a:endParaRPr/>
          </a:p>
        </p:txBody>
      </p:sp>
      <p:pic>
        <p:nvPicPr>
          <p:cNvPr id="1784" name="Google Shape;178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489282" y="6208464"/>
            <a:ext cx="2762636" cy="419158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30"/>
          <p:cNvSpPr/>
          <p:nvPr/>
        </p:nvSpPr>
        <p:spPr>
          <a:xfrm>
            <a:off x="1394405" y="5269391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30"/>
          <p:cNvSpPr txBox="1"/>
          <p:nvPr/>
        </p:nvSpPr>
        <p:spPr>
          <a:xfrm>
            <a:off x="1747628" y="5123463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ssh restart</a:t>
            </a:r>
            <a:endParaRPr/>
          </a:p>
        </p:txBody>
      </p:sp>
      <p:sp>
        <p:nvSpPr>
          <p:cNvPr id="1787" name="Google Shape;1787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1"/>
          <p:cNvGrpSpPr/>
          <p:nvPr/>
        </p:nvGrpSpPr>
        <p:grpSpPr>
          <a:xfrm>
            <a:off x="644723" y="1010667"/>
            <a:ext cx="11005200" cy="5726900"/>
            <a:chOff x="445050" y="393000"/>
            <a:chExt cx="8253900" cy="3870900"/>
          </a:xfrm>
        </p:grpSpPr>
        <p:sp>
          <p:nvSpPr>
            <p:cNvPr id="1793" name="Google Shape;1793;p31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4" name="Google Shape;1794;p31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795" name="Google Shape;1795;p31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31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31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31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9" name="Google Shape;1799;p31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31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31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31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31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1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1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6" name="Google Shape;1806;p31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807" name="Google Shape;1807;p31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1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1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1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1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1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1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1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1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6" name="Google Shape;1816;p31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31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31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19" name="Google Shape;1819;p31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0" name="Google Shape;1820;p31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1" name="Google Shape;1821;p31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2" name="Google Shape;1822;p31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3" name="Google Shape;1823;p31"/>
          <p:cNvSpPr/>
          <p:nvPr/>
        </p:nvSpPr>
        <p:spPr>
          <a:xfrm>
            <a:off x="1402264" y="297296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31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禁止 root ssh登入</a:t>
            </a:r>
            <a:endParaRPr/>
          </a:p>
        </p:txBody>
      </p:sp>
      <p:sp>
        <p:nvSpPr>
          <p:cNvPr id="1825" name="Google Shape;1825;p31"/>
          <p:cNvSpPr txBox="1"/>
          <p:nvPr/>
        </p:nvSpPr>
        <p:spPr>
          <a:xfrm>
            <a:off x="1736970" y="2839855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cd /etc/ssh</a:t>
            </a:r>
            <a:endParaRPr/>
          </a:p>
        </p:txBody>
      </p:sp>
      <p:sp>
        <p:nvSpPr>
          <p:cNvPr id="1826" name="Google Shape;1826;p31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27" name="Google Shape;1827;p31"/>
          <p:cNvSpPr txBox="1"/>
          <p:nvPr/>
        </p:nvSpPr>
        <p:spPr>
          <a:xfrm>
            <a:off x="4237167" y="2318215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接著重來一次，將 root登入給禁用</a:t>
            </a:r>
            <a:endParaRPr/>
          </a:p>
        </p:txBody>
      </p:sp>
      <p:sp>
        <p:nvSpPr>
          <p:cNvPr id="1828" name="Google Shape;1828;p31"/>
          <p:cNvSpPr/>
          <p:nvPr/>
        </p:nvSpPr>
        <p:spPr>
          <a:xfrm>
            <a:off x="1402264" y="3746549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31"/>
          <p:cNvSpPr txBox="1"/>
          <p:nvPr/>
        </p:nvSpPr>
        <p:spPr>
          <a:xfrm>
            <a:off x="1736970" y="3613439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nano sshd_config</a:t>
            </a:r>
            <a:endParaRPr/>
          </a:p>
        </p:txBody>
      </p:sp>
      <p:sp>
        <p:nvSpPr>
          <p:cNvPr id="1830" name="Google Shape;1830;p31"/>
          <p:cNvSpPr txBox="1"/>
          <p:nvPr/>
        </p:nvSpPr>
        <p:spPr>
          <a:xfrm>
            <a:off x="1736970" y="4182039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找到 PermitRootLogin 行 設置成 No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1" name="Google Shape;1831;p31"/>
          <p:cNvPicPr preferRelativeResize="0"/>
          <p:nvPr/>
        </p:nvPicPr>
        <p:blipFill rotWithShape="1">
          <a:blip r:embed="rId9">
            <a:alphaModFix/>
          </a:blip>
          <a:srcRect l="1875"/>
          <a:stretch/>
        </p:blipFill>
        <p:spPr>
          <a:xfrm>
            <a:off x="6420459" y="3852303"/>
            <a:ext cx="2793309" cy="144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832" name="Google Shape;1832;p31"/>
          <p:cNvSpPr/>
          <p:nvPr/>
        </p:nvSpPr>
        <p:spPr>
          <a:xfrm>
            <a:off x="1402264" y="5808595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31"/>
          <p:cNvSpPr txBox="1"/>
          <p:nvPr/>
        </p:nvSpPr>
        <p:spPr>
          <a:xfrm>
            <a:off x="1755487" y="5662667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service ssh restart</a:t>
            </a:r>
            <a:endParaRPr/>
          </a:p>
        </p:txBody>
      </p:sp>
      <p:sp>
        <p:nvSpPr>
          <p:cNvPr id="1834" name="Google Shape;1834;p3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32"/>
          <p:cNvGrpSpPr/>
          <p:nvPr/>
        </p:nvGrpSpPr>
        <p:grpSpPr>
          <a:xfrm>
            <a:off x="644723" y="1010667"/>
            <a:ext cx="11005200" cy="5726900"/>
            <a:chOff x="445050" y="393000"/>
            <a:chExt cx="8253900" cy="3870900"/>
          </a:xfrm>
        </p:grpSpPr>
        <p:sp>
          <p:nvSpPr>
            <p:cNvPr id="1840" name="Google Shape;1840;p32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1" name="Google Shape;1841;p32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842" name="Google Shape;1842;p32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46" name="Google Shape;1846;p32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32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32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32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32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32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32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3" name="Google Shape;1853;p32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854" name="Google Shape;1854;p32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3" name="Google Shape;1863;p32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32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32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66" name="Google Shape;1866;p32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67" name="Google Shape;1867;p32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68" name="Google Shape;1868;p32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69" name="Google Shape;1869;p32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70" name="Google Shape;1870;p32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禁止 root ssh登入</a:t>
            </a:r>
            <a:endParaRPr/>
          </a:p>
        </p:txBody>
      </p:sp>
      <p:sp>
        <p:nvSpPr>
          <p:cNvPr id="1871" name="Google Shape;1871;p32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872" name="Google Shape;1872;p32"/>
          <p:cNvSpPr/>
          <p:nvPr/>
        </p:nvSpPr>
        <p:spPr>
          <a:xfrm>
            <a:off x="1394112" y="2930918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32"/>
          <p:cNvSpPr txBox="1"/>
          <p:nvPr/>
        </p:nvSpPr>
        <p:spPr>
          <a:xfrm>
            <a:off x="1736970" y="2774044"/>
            <a:ext cx="6949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開啟新的 cmd 再次使用 ssh </a:t>
            </a:r>
            <a:r>
              <a:rPr lang="en-US" sz="1800" b="1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root@127.0.0.1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4" name="Google Shape;1874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6367" y="3568701"/>
            <a:ext cx="5856775" cy="164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75" name="Google Shape;1875;p32"/>
          <p:cNvSpPr txBox="1"/>
          <p:nvPr/>
        </p:nvSpPr>
        <p:spPr>
          <a:xfrm>
            <a:off x="1736970" y="5662667"/>
            <a:ext cx="79880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Root 用戶無法使用密碼登入，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只能使用普通用戶身份 SSH 遠程登入到系統，然後使用 sudo 命令來提權。</a:t>
            </a: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6" name="Google Shape;1876;p32"/>
          <p:cNvGrpSpPr/>
          <p:nvPr/>
        </p:nvGrpSpPr>
        <p:grpSpPr>
          <a:xfrm>
            <a:off x="1357282" y="5626477"/>
            <a:ext cx="361194" cy="359355"/>
            <a:chOff x="4147908" y="2303017"/>
            <a:chExt cx="361194" cy="359355"/>
          </a:xfrm>
        </p:grpSpPr>
        <p:sp>
          <p:nvSpPr>
            <p:cNvPr id="1877" name="Google Shape;1877;p32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1" name="Google Shape;1891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3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1897" name="Google Shape;1897;p33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8" name="Google Shape;1898;p33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899" name="Google Shape;1899;p33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03" name="Google Shape;1903;p33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33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33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p33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33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33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33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0" name="Google Shape;1910;p33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911" name="Google Shape;1911;p3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0" name="Google Shape;1920;p33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33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33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3" name="Google Shape;1923;p33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4" name="Google Shape;1924;p33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5" name="Google Shape;1925;p33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6" name="Google Shape;1926;p33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27" name="Google Shape;1927;p33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Wordpress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33"/>
          <p:cNvSpPr/>
          <p:nvPr/>
        </p:nvSpPr>
        <p:spPr>
          <a:xfrm>
            <a:off x="1402264" y="3127886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33"/>
          <p:cNvSpPr txBox="1"/>
          <p:nvPr/>
        </p:nvSpPr>
        <p:spPr>
          <a:xfrm>
            <a:off x="1733180" y="2994777"/>
            <a:ext cx="50278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https://tw.wordpress.org/themes/blocksy/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33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31" name="Google Shape;1931;p33"/>
          <p:cNvSpPr txBox="1"/>
          <p:nvPr/>
        </p:nvSpPr>
        <p:spPr>
          <a:xfrm>
            <a:off x="8128800" y="2994776"/>
            <a:ext cx="1929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下載佈景主題</a:t>
            </a:r>
            <a:endParaRPr/>
          </a:p>
        </p:txBody>
      </p:sp>
      <p:pic>
        <p:nvPicPr>
          <p:cNvPr id="1932" name="Google Shape;193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4179" y="3616208"/>
            <a:ext cx="6923642" cy="2869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p3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8" name="Google Shape;1938;p34"/>
          <p:cNvGrpSpPr/>
          <p:nvPr/>
        </p:nvGrpSpPr>
        <p:grpSpPr>
          <a:xfrm>
            <a:off x="644723" y="1010667"/>
            <a:ext cx="11005200" cy="5726900"/>
            <a:chOff x="445050" y="393000"/>
            <a:chExt cx="8253900" cy="3870900"/>
          </a:xfrm>
        </p:grpSpPr>
        <p:sp>
          <p:nvSpPr>
            <p:cNvPr id="1939" name="Google Shape;1939;p34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0" name="Google Shape;1940;p34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1941" name="Google Shape;1941;p3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45" name="Google Shape;1945;p34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34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34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34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34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34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34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2" name="Google Shape;1952;p34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1953" name="Google Shape;1953;p3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2" name="Google Shape;1962;p34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34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34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5" name="Google Shape;1965;p34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6" name="Google Shape;1966;p34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7" name="Google Shape;1967;p34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8" name="Google Shape;1968;p34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69" name="Google Shape;1969;p34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970" name="Google Shape;197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006414" y="2228960"/>
            <a:ext cx="3870859" cy="3870859"/>
          </a:xfrm>
          <a:prstGeom prst="rect">
            <a:avLst/>
          </a:prstGeom>
          <a:noFill/>
          <a:ln>
            <a:noFill/>
          </a:ln>
        </p:spPr>
      </p:pic>
      <p:sp>
        <p:nvSpPr>
          <p:cNvPr id="1971" name="Google Shape;1971;p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318" name="Google Shape;318;p4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4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4" name="Google Shape;324;p4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4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332" name="Google Shape;332;p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4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4" name="Google Shape;344;p4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5" name="Google Shape;345;p4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6" name="Google Shape;346;p4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7" name="Google Shape;347;p4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48" name="Google Shape;348;p4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設定主機的 虛擬硬碟</a:t>
            </a:r>
            <a:endParaRPr/>
          </a:p>
        </p:txBody>
      </p:sp>
      <p:grpSp>
        <p:nvGrpSpPr>
          <p:cNvPr id="349" name="Google Shape;349;p4"/>
          <p:cNvGrpSpPr/>
          <p:nvPr/>
        </p:nvGrpSpPr>
        <p:grpSpPr>
          <a:xfrm>
            <a:off x="1162546" y="1996042"/>
            <a:ext cx="385244" cy="392139"/>
            <a:chOff x="4147908" y="2303017"/>
            <a:chExt cx="361194" cy="359355"/>
          </a:xfrm>
        </p:grpSpPr>
        <p:sp>
          <p:nvSpPr>
            <p:cNvPr id="350" name="Google Shape;350;p4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4" name="Google Shape;36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15290" y="2424328"/>
            <a:ext cx="6414164" cy="348012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66" name="Google Shape;366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5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372" name="Google Shape;372;p5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5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374" name="Google Shape;374;p5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" name="Google Shape;378;p5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386" name="Google Shape;386;p5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5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8" name="Google Shape;398;p5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399" name="Google Shape;399;p5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1" name="Google Shape;401;p5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02" name="Google Shape;402;p5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一直照著預設的設定執行</a:t>
            </a:r>
            <a:endParaRPr/>
          </a:p>
        </p:txBody>
      </p:sp>
      <p:grpSp>
        <p:nvGrpSpPr>
          <p:cNvPr id="403" name="Google Shape;403;p5"/>
          <p:cNvGrpSpPr/>
          <p:nvPr/>
        </p:nvGrpSpPr>
        <p:grpSpPr>
          <a:xfrm>
            <a:off x="1162546" y="1996042"/>
            <a:ext cx="385244" cy="392139"/>
            <a:chOff x="4147908" y="2303017"/>
            <a:chExt cx="361194" cy="359355"/>
          </a:xfrm>
        </p:grpSpPr>
        <p:sp>
          <p:nvSpPr>
            <p:cNvPr id="404" name="Google Shape;404;p5"/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E86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8" name="Google Shape;418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8344" y="1996042"/>
            <a:ext cx="5448757" cy="409337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20" name="Google Shape;420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6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426" name="Google Shape;426;p6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6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428" name="Google Shape;428;p6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2" name="Google Shape;432;p6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9" name="Google Shape;439;p6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440" name="Google Shape;440;p6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9" name="Google Shape;449;p6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6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2" name="Google Shape;452;p6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3" name="Google Shape;453;p6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4" name="Google Shape;454;p6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5" name="Google Shape;455;p6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56" name="Google Shape;456;p6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Server, user 設定</a:t>
            </a:r>
            <a:endParaRPr/>
          </a:p>
        </p:txBody>
      </p:sp>
      <p:sp>
        <p:nvSpPr>
          <p:cNvPr id="457" name="Google Shape;457;p6"/>
          <p:cNvSpPr/>
          <p:nvPr/>
        </p:nvSpPr>
        <p:spPr>
          <a:xfrm>
            <a:off x="1265297" y="214964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6"/>
          <p:cNvPicPr preferRelativeResize="0"/>
          <p:nvPr/>
        </p:nvPicPr>
        <p:blipFill rotWithShape="1">
          <a:blip r:embed="rId9">
            <a:alphaModFix/>
          </a:blip>
          <a:srcRect l="630"/>
          <a:stretch/>
        </p:blipFill>
        <p:spPr>
          <a:xfrm>
            <a:off x="5301674" y="1784866"/>
            <a:ext cx="5690380" cy="475904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60" name="Google Shape;460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7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466" name="Google Shape;466;p7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7" name="Google Shape;467;p7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468" name="Google Shape;468;p7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2" name="Google Shape;472;p7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7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9" name="Google Shape;479;p7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480" name="Google Shape;480;p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7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2" name="Google Shape;492;p7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3" name="Google Shape;493;p7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4" name="Google Shape;494;p7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5" name="Google Shape;495;p7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96" name="Google Shape;496;p7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將 Install OpenSSH server 選取</a:t>
            </a:r>
            <a:endParaRPr/>
          </a:p>
        </p:txBody>
      </p:sp>
      <p:sp>
        <p:nvSpPr>
          <p:cNvPr id="497" name="Google Shape;497;p7"/>
          <p:cNvSpPr/>
          <p:nvPr/>
        </p:nvSpPr>
        <p:spPr>
          <a:xfrm>
            <a:off x="1265297" y="214964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01262" y="1787413"/>
            <a:ext cx="5655075" cy="4753953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00" name="Google Shape;500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8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506" name="Google Shape;506;p8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507;p8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08" name="Google Shape;508;p8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2" name="Google Shape;512;p8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8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8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8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520" name="Google Shape;520;p8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p8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8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2" name="Google Shape;532;p8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3" name="Google Shape;533;p8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4" name="Google Shape;534;p8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5" name="Google Shape;535;p8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6" name="Google Shape;536;p8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跳過安裝套件</a:t>
            </a:r>
            <a:endParaRPr/>
          </a:p>
        </p:txBody>
      </p:sp>
      <p:sp>
        <p:nvSpPr>
          <p:cNvPr id="537" name="Google Shape;537;p8"/>
          <p:cNvSpPr/>
          <p:nvPr/>
        </p:nvSpPr>
        <p:spPr>
          <a:xfrm>
            <a:off x="1265297" y="214964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72067" y="1786791"/>
            <a:ext cx="5694847" cy="475519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8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40" name="Google Shape;540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A599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9"/>
          <p:cNvGrpSpPr/>
          <p:nvPr/>
        </p:nvGrpSpPr>
        <p:grpSpPr>
          <a:xfrm>
            <a:off x="593400" y="1010667"/>
            <a:ext cx="11005200" cy="5726900"/>
            <a:chOff x="445050" y="393000"/>
            <a:chExt cx="8253900" cy="3870900"/>
          </a:xfrm>
        </p:grpSpPr>
        <p:sp>
          <p:nvSpPr>
            <p:cNvPr id="546" name="Google Shape;546;p9"/>
            <p:cNvSpPr/>
            <p:nvPr/>
          </p:nvSpPr>
          <p:spPr>
            <a:xfrm>
              <a:off x="445050" y="393000"/>
              <a:ext cx="8253900" cy="3870900"/>
            </a:xfrm>
            <a:prstGeom prst="roundRect">
              <a:avLst>
                <a:gd name="adj" fmla="val 55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6666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7" name="Google Shape;547;p9"/>
            <p:cNvGrpSpPr/>
            <p:nvPr/>
          </p:nvGrpSpPr>
          <p:grpSpPr>
            <a:xfrm>
              <a:off x="445050" y="393000"/>
              <a:ext cx="8253900" cy="392400"/>
              <a:chOff x="-8550475" y="393000"/>
              <a:chExt cx="8253900" cy="392400"/>
            </a:xfrm>
          </p:grpSpPr>
          <p:sp>
            <p:nvSpPr>
              <p:cNvPr id="548" name="Google Shape;548;p9"/>
              <p:cNvSpPr/>
              <p:nvPr/>
            </p:nvSpPr>
            <p:spPr>
              <a:xfrm>
                <a:off x="-8550475" y="393000"/>
                <a:ext cx="8253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2" name="Google Shape;552;p9"/>
          <p:cNvSpPr/>
          <p:nvPr/>
        </p:nvSpPr>
        <p:spPr>
          <a:xfrm>
            <a:off x="0" y="-1816"/>
            <a:ext cx="121920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"/>
          <p:cNvSpPr/>
          <p:nvPr/>
        </p:nvSpPr>
        <p:spPr>
          <a:xfrm>
            <a:off x="-67" y="-1816"/>
            <a:ext cx="925200" cy="52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9">
            <a:hlinkClick r:id="rId3" action="ppaction://hlinksldjump"/>
          </p:cNvPr>
          <p:cNvSpPr/>
          <p:nvPr/>
        </p:nvSpPr>
        <p:spPr>
          <a:xfrm>
            <a:off x="925156" y="-1816"/>
            <a:ext cx="18776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9">
            <a:hlinkClick r:id="rId4" action="ppaction://hlinksldjump"/>
          </p:cNvPr>
          <p:cNvSpPr/>
          <p:nvPr/>
        </p:nvSpPr>
        <p:spPr>
          <a:xfrm>
            <a:off x="280296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9">
            <a:hlinkClick r:id="rId5" action="ppaction://hlinksldjump"/>
          </p:cNvPr>
          <p:cNvSpPr/>
          <p:nvPr/>
        </p:nvSpPr>
        <p:spPr>
          <a:xfrm>
            <a:off x="4680775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9">
            <a:hlinkClick r:id="rId6" action="ppaction://hlinksldjump"/>
          </p:cNvPr>
          <p:cNvSpPr/>
          <p:nvPr/>
        </p:nvSpPr>
        <p:spPr>
          <a:xfrm>
            <a:off x="6558584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9">
            <a:hlinkClick r:id="rId7" action="ppaction://hlinksldjump"/>
          </p:cNvPr>
          <p:cNvSpPr/>
          <p:nvPr/>
        </p:nvSpPr>
        <p:spPr>
          <a:xfrm>
            <a:off x="8436393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9" name="Google Shape;559;p9"/>
          <p:cNvGrpSpPr/>
          <p:nvPr/>
        </p:nvGrpSpPr>
        <p:grpSpPr>
          <a:xfrm>
            <a:off x="318020" y="120324"/>
            <a:ext cx="289045" cy="265386"/>
            <a:chOff x="285677" y="4429254"/>
            <a:chExt cx="216784" cy="199040"/>
          </a:xfrm>
        </p:grpSpPr>
        <p:sp>
          <p:nvSpPr>
            <p:cNvPr id="560" name="Google Shape;560;p9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9" name="Google Shape;569;p9">
            <a:hlinkClick r:id="rId5" action="ppaction://hlinksldjump"/>
          </p:cNvPr>
          <p:cNvSpPr/>
          <p:nvPr/>
        </p:nvSpPr>
        <p:spPr>
          <a:xfrm>
            <a:off x="-49" y="-8583"/>
            <a:ext cx="92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9">
            <a:hlinkClick r:id="rId8" action="ppaction://hlinksldjump"/>
          </p:cNvPr>
          <p:cNvSpPr/>
          <p:nvPr/>
        </p:nvSpPr>
        <p:spPr>
          <a:xfrm>
            <a:off x="10314192" y="-1816"/>
            <a:ext cx="1877600" cy="523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9"/>
          <p:cNvSpPr txBox="1"/>
          <p:nvPr/>
        </p:nvSpPr>
        <p:spPr>
          <a:xfrm>
            <a:off x="1368384" y="120367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2" name="Google Shape;572;p9"/>
          <p:cNvSpPr txBox="1"/>
          <p:nvPr/>
        </p:nvSpPr>
        <p:spPr>
          <a:xfrm>
            <a:off x="3246367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3" name="Google Shape;573;p9"/>
          <p:cNvSpPr txBox="1"/>
          <p:nvPr/>
        </p:nvSpPr>
        <p:spPr>
          <a:xfrm>
            <a:off x="6866000" y="1203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4" name="Google Shape;574;p9"/>
          <p:cNvSpPr txBox="1"/>
          <p:nvPr/>
        </p:nvSpPr>
        <p:spPr>
          <a:xfrm>
            <a:off x="8879800" y="120433"/>
            <a:ext cx="990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5" name="Google Shape;575;p9"/>
          <p:cNvSpPr txBox="1"/>
          <p:nvPr/>
        </p:nvSpPr>
        <p:spPr>
          <a:xfrm>
            <a:off x="10621600" y="120433"/>
            <a:ext cx="12628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76" name="Google Shape;576;p9"/>
          <p:cNvSpPr txBox="1"/>
          <p:nvPr/>
        </p:nvSpPr>
        <p:spPr>
          <a:xfrm>
            <a:off x="1554899" y="2016538"/>
            <a:ext cx="40171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等待系統初始化後，重新開機!</a:t>
            </a:r>
            <a:endParaRPr sz="1800" b="1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9"/>
          <p:cNvSpPr/>
          <p:nvPr/>
        </p:nvSpPr>
        <p:spPr>
          <a:xfrm>
            <a:off x="1265297" y="2149647"/>
            <a:ext cx="103087" cy="103113"/>
          </a:xfrm>
          <a:custGeom>
            <a:avLst/>
            <a:gdLst/>
            <a:ahLst/>
            <a:cxnLst/>
            <a:rect l="l" t="t" r="r" b="b"/>
            <a:pathLst>
              <a:path w="12379" h="12382" extrusionOk="0">
                <a:moveTo>
                  <a:pt x="6190" y="1"/>
                </a:moveTo>
                <a:cubicBezTo>
                  <a:pt x="2771" y="1"/>
                  <a:pt x="0" y="2774"/>
                  <a:pt x="0" y="6192"/>
                </a:cubicBezTo>
                <a:cubicBezTo>
                  <a:pt x="0" y="9610"/>
                  <a:pt x="2771" y="12381"/>
                  <a:pt x="6190" y="12381"/>
                </a:cubicBezTo>
                <a:cubicBezTo>
                  <a:pt x="9608" y="12381"/>
                  <a:pt x="12379" y="9610"/>
                  <a:pt x="12379" y="6192"/>
                </a:cubicBezTo>
                <a:cubicBezTo>
                  <a:pt x="12379" y="2774"/>
                  <a:pt x="9608" y="1"/>
                  <a:pt x="6190" y="1"/>
                </a:cubicBezTo>
                <a:close/>
              </a:path>
            </a:pathLst>
          </a:custGeom>
          <a:solidFill>
            <a:srgbClr val="212121"/>
          </a:solidFill>
          <a:ln w="19050" cap="flat" cmpd="sng">
            <a:solidFill>
              <a:srgbClr val="212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24548" y="1779925"/>
            <a:ext cx="5728444" cy="476892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9"/>
          <p:cNvSpPr txBox="1"/>
          <p:nvPr/>
        </p:nvSpPr>
        <p:spPr>
          <a:xfrm>
            <a:off x="4988182" y="120433"/>
            <a:ext cx="1339289" cy="329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243825" rIns="121900" bIns="0" anchor="ctr" anchorCtr="0">
            <a:noAutofit/>
          </a:bodyPr>
          <a:lstStyle/>
          <a:p>
            <a:pPr marL="0" marR="60957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80" name="Google Shape;580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寬螢幕</PresentationFormat>
  <Paragraphs>374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Sansita</vt:lpstr>
      <vt:lpstr>Forte</vt:lpstr>
      <vt:lpstr>Fira Sans Extra Condensed Medium</vt:lpstr>
      <vt:lpstr>Bahiana</vt:lpstr>
      <vt:lpstr>Hepta Slab Medium</vt:lpstr>
      <vt:lpstr>Oswald SemiBold</vt:lpstr>
      <vt:lpstr>Arial</vt:lpstr>
      <vt:lpstr>Yu Gothic UI Semibold</vt:lpstr>
      <vt:lpstr>Hepta Slab SemiBold</vt:lpstr>
      <vt:lpstr>Abel</vt:lpstr>
      <vt:lpstr>Calibri</vt:lpstr>
      <vt:lpstr>OS Weekly planner for teachers by Slidesgo</vt:lpstr>
      <vt:lpstr>Linux  零基礎入門</vt:lpstr>
      <vt:lpstr>Historia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零基礎入門</dc:title>
  <dc:creator>王佑任</dc:creator>
  <cp:lastModifiedBy>王佑任</cp:lastModifiedBy>
  <cp:revision>1</cp:revision>
  <dcterms:created xsi:type="dcterms:W3CDTF">2023-10-12T06:38:17Z</dcterms:created>
  <dcterms:modified xsi:type="dcterms:W3CDTF">2023-12-29T05:24:24Z</dcterms:modified>
</cp:coreProperties>
</file>