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0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16FC6-6EC4-4540-A000-44840A4DB5D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75E96-5FA6-46B5-A02C-8C499C78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3924-75B4-4C62-B8E5-5350593BA83B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181B-1FC4-48AD-BE2C-33A6FE9B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98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10/8/2014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2DE59B-B337-4364-9239-D0AF6011B50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taforex-malaysia.com/" TargetMode="External"/><Relationship Id="rId2" Type="http://schemas.openxmlformats.org/officeDocument/2006/relationships/hyperlink" Target="http://forex-as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81200"/>
            <a:ext cx="5184648" cy="1295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Manifest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NexDigital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dirty="0" err="1"/>
              <a:t>NexDigital</a:t>
            </a:r>
            <a:r>
              <a:rPr lang="en-US" sz="1400" dirty="0"/>
              <a:t> has been established since </a:t>
            </a:r>
            <a:r>
              <a:rPr lang="en-US" sz="1400" dirty="0" err="1"/>
              <a:t>july</a:t>
            </a:r>
            <a:r>
              <a:rPr lang="en-US" sz="1400" dirty="0"/>
              <a:t> 2013 and has been work on some Local project application  or International project application web based as below :</a:t>
            </a:r>
          </a:p>
          <a:p>
            <a:pPr marL="0" indent="0" algn="just">
              <a:buNone/>
            </a:pPr>
            <a:endParaRPr lang="en-US" sz="1400" dirty="0"/>
          </a:p>
          <a:p>
            <a:pPr algn="just">
              <a:buAutoNum type="arabicPeriod"/>
            </a:pPr>
            <a:r>
              <a:rPr lang="en-US" sz="1400" dirty="0"/>
              <a:t>Forex-Ask (</a:t>
            </a:r>
            <a:r>
              <a:rPr lang="en-US" sz="1400" dirty="0">
                <a:hlinkClick r:id="rId2"/>
              </a:rPr>
              <a:t>http://forex-ask.com</a:t>
            </a:r>
            <a:r>
              <a:rPr lang="en-US" sz="1400" dirty="0"/>
              <a:t>)</a:t>
            </a:r>
          </a:p>
          <a:p>
            <a:pPr algn="just">
              <a:buAutoNum type="arabicPeriod"/>
            </a:pPr>
            <a:r>
              <a:rPr lang="en-US" sz="1400" dirty="0" err="1"/>
              <a:t>Instaforex</a:t>
            </a:r>
            <a:r>
              <a:rPr lang="en-US" sz="1400" dirty="0"/>
              <a:t>-Malaysia (</a:t>
            </a:r>
            <a:r>
              <a:rPr lang="en-US" sz="1400" dirty="0">
                <a:hlinkClick r:id="rId3"/>
              </a:rPr>
              <a:t>http://instaforex-malaysia.com</a:t>
            </a:r>
            <a:r>
              <a:rPr lang="en-US" sz="1400" dirty="0"/>
              <a:t>)</a:t>
            </a:r>
          </a:p>
          <a:p>
            <a:pPr algn="just">
              <a:buAutoNum type="arabicPeriod"/>
            </a:pPr>
            <a:r>
              <a:rPr lang="en-US" sz="1400" dirty="0"/>
              <a:t>E-Procurement </a:t>
            </a:r>
            <a:r>
              <a:rPr lang="en-US" sz="1400" dirty="0" err="1"/>
              <a:t>Jamsostek</a:t>
            </a:r>
            <a:r>
              <a:rPr lang="en-US" sz="1400" dirty="0"/>
              <a:t> 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b="1" dirty="0"/>
              <a:t>Our Vision</a:t>
            </a:r>
          </a:p>
          <a:p>
            <a:pPr marL="0" indent="0" algn="just">
              <a:buNone/>
            </a:pPr>
            <a:r>
              <a:rPr lang="en-US" sz="1400" dirty="0"/>
              <a:t>To grow both vertically and horizontally to establish ourselves on top as a preferred IT Solutions provider.</a:t>
            </a:r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r>
              <a:rPr lang="en-US" sz="1400" b="1" dirty="0"/>
              <a:t>Our </a:t>
            </a:r>
            <a:r>
              <a:rPr lang="en-US" sz="1400" b="1" dirty="0" err="1"/>
              <a:t>Mision</a:t>
            </a:r>
            <a:r>
              <a:rPr lang="en-US" sz="1400" b="1" dirty="0"/>
              <a:t>	</a:t>
            </a:r>
          </a:p>
          <a:p>
            <a:pPr marL="0" indent="0" algn="just">
              <a:buNone/>
            </a:pPr>
            <a:r>
              <a:rPr lang="en-US" sz="1400" dirty="0"/>
              <a:t>To Achieve excellence in providing the best IT solutions to customers to meet their present and future business needs in the most efficient and effective way</a:t>
            </a:r>
            <a:r>
              <a:rPr lang="en-US" sz="1400" b="1" dirty="0"/>
              <a:t>  </a:t>
            </a:r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74761"/>
            <a:ext cx="3810000" cy="14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400" dirty="0"/>
              <a:t>Create a effective application  and  advance application to your business</a:t>
            </a:r>
          </a:p>
          <a:p>
            <a:pPr>
              <a:buAutoNum type="arabicPeriod"/>
            </a:pPr>
            <a:r>
              <a:rPr lang="en-US" sz="1400" dirty="0"/>
              <a:t>Create a good design and compatible to device (mobile, tab and desktop version)</a:t>
            </a:r>
          </a:p>
          <a:p>
            <a:pPr>
              <a:buAutoNum type="arabicPeriod"/>
            </a:pPr>
            <a:r>
              <a:rPr lang="en-US" sz="1400" dirty="0"/>
              <a:t>Digital Marketing</a:t>
            </a:r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74761"/>
            <a:ext cx="3810000" cy="14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Record Manifest</a:t>
            </a:r>
          </a:p>
          <a:p>
            <a:r>
              <a:rPr lang="en-US" sz="1400" dirty="0" smtClean="0"/>
              <a:t>Record Costumers</a:t>
            </a:r>
          </a:p>
          <a:p>
            <a:r>
              <a:rPr lang="en-US" sz="1400" dirty="0" smtClean="0"/>
              <a:t>Notification</a:t>
            </a:r>
          </a:p>
          <a:p>
            <a:r>
              <a:rPr lang="en-US" sz="1400" dirty="0"/>
              <a:t>Manifest governance</a:t>
            </a:r>
            <a:endParaRPr lang="en-US" sz="1400" dirty="0" smtClean="0"/>
          </a:p>
          <a:p>
            <a:r>
              <a:rPr lang="en-US" sz="1400" dirty="0" smtClean="0"/>
              <a:t>Accept the Manifest</a:t>
            </a:r>
          </a:p>
          <a:p>
            <a:r>
              <a:rPr lang="en-US" sz="1400" dirty="0" smtClean="0"/>
              <a:t>View all Manifest</a:t>
            </a:r>
          </a:p>
          <a:p>
            <a:r>
              <a:rPr lang="en-US" sz="1400" dirty="0" smtClean="0"/>
              <a:t>View all Costumers</a:t>
            </a:r>
          </a:p>
          <a:p>
            <a:r>
              <a:rPr lang="en-US" sz="1400" dirty="0" smtClean="0"/>
              <a:t>Print out Manifest</a:t>
            </a:r>
          </a:p>
          <a:p>
            <a:r>
              <a:rPr lang="en-US" sz="1400" dirty="0" smtClean="0"/>
              <a:t>Print out the bill</a:t>
            </a:r>
          </a:p>
          <a:p>
            <a:r>
              <a:rPr lang="en-US" sz="1400" dirty="0"/>
              <a:t>Costumer </a:t>
            </a:r>
            <a:r>
              <a:rPr lang="en-US" sz="1400" dirty="0" smtClean="0"/>
              <a:t> governance</a:t>
            </a:r>
          </a:p>
          <a:p>
            <a:r>
              <a:rPr lang="en-US" sz="1400" dirty="0" smtClean="0"/>
              <a:t>Alert Message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05" y="3885788"/>
            <a:ext cx="2974895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we talking about?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6553200" cy="5257800"/>
          </a:xfrm>
        </p:spPr>
      </p:pic>
    </p:spTree>
    <p:extLst>
      <p:ext uri="{BB962C8B-B14F-4D97-AF65-F5344CB8AC3E}">
        <p14:creationId xmlns:p14="http://schemas.microsoft.com/office/powerpoint/2010/main" val="42276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19200"/>
            <a:ext cx="4267200" cy="4286250"/>
          </a:xfrm>
        </p:spPr>
      </p:pic>
    </p:spTree>
    <p:extLst>
      <p:ext uri="{BB962C8B-B14F-4D97-AF65-F5344CB8AC3E}">
        <p14:creationId xmlns:p14="http://schemas.microsoft.com/office/powerpoint/2010/main" val="17581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137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Manifest System</vt:lpstr>
      <vt:lpstr>Who We Are? </vt:lpstr>
      <vt:lpstr>What we have?</vt:lpstr>
      <vt:lpstr>What We to do?</vt:lpstr>
      <vt:lpstr>What we talking about?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Manifest System</dc:title>
  <dc:creator>Morgan Sahala</dc:creator>
  <cp:lastModifiedBy>Morgan Sahala</cp:lastModifiedBy>
  <cp:revision>13</cp:revision>
  <dcterms:created xsi:type="dcterms:W3CDTF">2014-10-07T15:54:25Z</dcterms:created>
  <dcterms:modified xsi:type="dcterms:W3CDTF">2014-10-08T06:20:30Z</dcterms:modified>
</cp:coreProperties>
</file>