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C9150F8-6CB5-41C7-9C49-C5CC645D4118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1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0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0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005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7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7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1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3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BF81D4-8E68-45A5-89CF-86B0F463C857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84D58B-7C07-4CE5-B32C-FCEBC0998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40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0B95-A6C4-291F-61AF-59828C10E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328262"/>
            <a:ext cx="7197726" cy="2421464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Company profit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8BD5F-EC9B-31E4-DCF9-34A9789FC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289" y="4083727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DATA SCIENCE INTERNSHIP</a:t>
            </a:r>
          </a:p>
          <a:p>
            <a:pPr algn="ctr"/>
            <a:r>
              <a:rPr lang="en-IN" sz="1500" dirty="0"/>
              <a:t>BY: SHAINA JYOTHICA CRASTA</a:t>
            </a:r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774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C9FD-942E-AFB0-2A6F-E4700A9C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12" y="609602"/>
            <a:ext cx="3651307" cy="732638"/>
          </a:xfrm>
        </p:spPr>
        <p:txBody>
          <a:bodyPr/>
          <a:lstStyle/>
          <a:p>
            <a:r>
              <a:rPr lang="en-IN" dirty="0">
                <a:latin typeface="Söhne"/>
              </a:rPr>
              <a:t>Introduction: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0B35-C970-15CC-FC78-820A5EB94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912" y="2176941"/>
            <a:ext cx="10131428" cy="4071457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Good Day! I hope everyone is doing well. Today, I am delighted to present my data science internship project on profit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As a data science intern, I had the opportunity to explore and analyze a fascinating dataset, aiming to develop a robust machine learning model for profit forecasting.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this presentation, I will walk you through the key aspects of the project, including the problem statement, methodology, and the model's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 believe that accurate profit prediction is crucial for businesses to make informed decisions, optimize financial planning, and stay competitive in their respective industries.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94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E8C2-99D3-DC47-EF6E-15463C0D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900417"/>
          </a:xfrm>
        </p:spPr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Project Overview: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4684-3989-EE42-AF70-29E9F77E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94420"/>
            <a:ext cx="10131428" cy="4053979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core focus of this project was to design a machine learning model capable of predicting the profit value of a company based on its R&amp;D Spend, Administration Cost, and Marketing Spend.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ability to forecast profits accurately empowers businesses to allocate resources efficiently, plan marketing campaigns effectively, and strategize for sustainable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Throughout the project, I explored various regression algorithms and implemented data science techniques to extract meaningful insights from the provided dataset of 50 companies.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Now, let's delve into the project's objectives and understand the significance of profit prediction in the business context.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5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7EF9-5646-E632-F7D6-DE830792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749416"/>
          </a:xfrm>
        </p:spPr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Objectives: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1272-8D2B-2F6A-4A32-81E1D8036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65028"/>
            <a:ext cx="10131428" cy="3811398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main objectives of this internship project were twofold: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Develop a high-performing machine learning model to forecast the profit values of companies.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Evaluate and compare multiple regression algorithms to identify the best-suited model for profit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By achieving these objectives, the project aimed to provide businesses with a valuable tool for better financial decision-making and enhanced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03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CD5B-FBF4-119A-2780-9104EFB5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908806"/>
          </a:xfrm>
        </p:spPr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Dataset Description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A7AC-5DA4-1A20-0AD1-1E800B30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558642"/>
            <a:ext cx="10131428" cy="3551339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foundation of this project was a carefully curated dataset containing essential financial data of 50 companies.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dataset included key variables such as R&amp;D Spend, Administration Cost, Marketing Spend, and corresponding profit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rich dataset formed the basis for training and evaluating our profit prediction model, ensuring that it captures the complexities of real-world business scenarios.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82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CB69-071A-7D85-C5D3-749553B2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908806"/>
          </a:xfrm>
        </p:spPr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Structure of the Presentation: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4A250-B45B-8C0F-1193-0B690E17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13358"/>
            <a:ext cx="10131428" cy="3777842"/>
          </a:xfrm>
        </p:spPr>
        <p:txBody>
          <a:bodyPr anchor="t"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guide you through the presentation, I've organized it into the following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sections:Problem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Statement: We'll start by defining the problem we aimed to address during the project.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Methodology: This section will cover the approach we took, including data preprocessing and model selection.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Results and Performance Evaluation: We'll showcase the model's performance and how well it predicts profits.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Implementation and Analysis: Here, we'll discuss the technical aspects and key insights gained from the analysis.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Conclusion: Finally, we'll summarize the project's outcomes and the potential impact of our profit prediction model on businesses.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10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CDF4-9298-12F6-1789-BA6E42F4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942362"/>
          </a:xfrm>
        </p:spPr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Questions and Discussion: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AD2D-035A-D293-0A81-CF1A04FF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38525"/>
            <a:ext cx="10131428" cy="3752675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 encourage you to ask questions or share your thoughts at the end of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Your feedback and insights are invaluable and will contribute to the overall learning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14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E029-C88F-7CB1-61E1-46C95D6F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964" y="2698461"/>
            <a:ext cx="2460071" cy="858472"/>
          </a:xfrm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D1D5DB"/>
                </a:solidFill>
                <a:effectLst/>
                <a:latin typeface="Söhne"/>
              </a:rPr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8365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128</TotalTime>
  <Words>517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Söhne</vt:lpstr>
      <vt:lpstr>Celestial</vt:lpstr>
      <vt:lpstr>Company profit prediction</vt:lpstr>
      <vt:lpstr>Introduction:</vt:lpstr>
      <vt:lpstr>Project Overview:</vt:lpstr>
      <vt:lpstr>Objectives:</vt:lpstr>
      <vt:lpstr>Dataset Description</vt:lpstr>
      <vt:lpstr>Structure of the Presentation:</vt:lpstr>
      <vt:lpstr>Questions and Discussion: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profit prediction</dc:title>
  <dc:creator>Shaina Jyothica</dc:creator>
  <cp:lastModifiedBy>Shaina Jyothica</cp:lastModifiedBy>
  <cp:revision>1</cp:revision>
  <dcterms:created xsi:type="dcterms:W3CDTF">2023-07-01T13:25:11Z</dcterms:created>
  <dcterms:modified xsi:type="dcterms:W3CDTF">2023-07-01T15:34:01Z</dcterms:modified>
</cp:coreProperties>
</file>