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17582-9391-C1CE-BAA7-3D02B8CEF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Cómo subir una página web en </a:t>
            </a:r>
            <a:r>
              <a:rPr lang="es-US" dirty="0" err="1"/>
              <a:t>Githup</a:t>
            </a:r>
            <a:r>
              <a:rPr lang="es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533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3978F-9BB9-BAF5-22D4-0C5A59C6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59" y="2029155"/>
            <a:ext cx="11049334" cy="6012504"/>
          </a:xfrm>
        </p:spPr>
        <p:txBody>
          <a:bodyPr/>
          <a:lstStyle/>
          <a:p>
            <a:r>
              <a:rPr lang="es-US" b="1" i="1" dirty="0"/>
              <a:t> 1. Crear una Cuenta en GitHub</a:t>
            </a:r>
          </a:p>
          <a:p>
            <a:r>
              <a:rPr lang="es-US" b="1" i="1" dirty="0"/>
              <a:t>
Si aún no tienes una cuenta en GitHub, ve a [</a:t>
            </a:r>
            <a:r>
              <a:rPr lang="es-US" b="1" i="1" dirty="0" err="1"/>
              <a:t>github.com</a:t>
            </a:r>
            <a:r>
              <a:rPr lang="es-US" b="1" i="1" dirty="0"/>
              <a:t>](</a:t>
            </a:r>
            <a:r>
              <a:rPr lang="es-US" b="1" i="1" dirty="0">
                <a:hlinkClick r:id="rId2"/>
              </a:rPr>
              <a:t>https://github.com</a:t>
            </a:r>
            <a:r>
              <a:rPr lang="es-US" b="1" i="1" dirty="0"/>
              <a:t>) y regístrate.</a:t>
            </a:r>
          </a:p>
          <a:p>
            <a:r>
              <a:rPr lang="es-US" b="1" i="1" dirty="0"/>
              <a:t>
</a:t>
            </a:r>
          </a:p>
          <a:p>
            <a:endParaRPr lang="es-US" b="1" i="1" dirty="0"/>
          </a:p>
          <a:p>
            <a:endParaRPr lang="es-US" b="1" i="1" dirty="0"/>
          </a:p>
        </p:txBody>
      </p:sp>
    </p:spTree>
    <p:extLst>
      <p:ext uri="{BB962C8B-B14F-4D97-AF65-F5344CB8AC3E}">
        <p14:creationId xmlns:p14="http://schemas.microsoft.com/office/powerpoint/2010/main" val="92385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44AD8-0932-4198-3242-76EDE670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5" y="3180945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s-US" b="1" i="1" dirty="0"/>
              <a:t>2. Crear un Nuevo Repositorio</a:t>
            </a:r>
            <a:br>
              <a:rPr lang="es-US" b="1" i="1" dirty="0"/>
            </a:br>
            <a:r>
              <a:rPr lang="es-US" b="1" i="1" dirty="0"/>
              <a:t>
1. Inicia sesión en tu cuenta de GitHub.</a:t>
            </a:r>
            <a:br>
              <a:rPr lang="es-US" b="1" i="1" dirty="0"/>
            </a:br>
            <a:r>
              <a:rPr lang="es-US" b="1" i="1" dirty="0"/>
              <a:t>
2. Haz clic en el botón `New` (nuevo) en la esquina superior derecha o en `</a:t>
            </a:r>
            <a:r>
              <a:rPr lang="es-US" b="1" i="1" dirty="0" err="1"/>
              <a:t>Start</a:t>
            </a:r>
            <a:r>
              <a:rPr lang="es-US" b="1" i="1" dirty="0"/>
              <a:t> a </a:t>
            </a:r>
            <a:r>
              <a:rPr lang="es-US" b="1" i="1" dirty="0" err="1"/>
              <a:t>project</a:t>
            </a:r>
            <a:r>
              <a:rPr lang="es-US" b="1" i="1" dirty="0"/>
              <a:t>` si es tu primer repositorio.</a:t>
            </a:r>
            <a:br>
              <a:rPr lang="es-US" b="1" i="1" dirty="0"/>
            </a:br>
            <a:br>
              <a:rPr lang="es-US" b="1" i="1" dirty="0"/>
            </a:br>
            <a:endParaRPr lang="es-US" b="1" i="1" dirty="0"/>
          </a:p>
        </p:txBody>
      </p:sp>
    </p:spTree>
    <p:extLst>
      <p:ext uri="{BB962C8B-B14F-4D97-AF65-F5344CB8AC3E}">
        <p14:creationId xmlns:p14="http://schemas.microsoft.com/office/powerpoint/2010/main" val="104426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9D837A-5973-FE70-3C26-50B7EDBFD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08" y="890650"/>
            <a:ext cx="11673692" cy="12485618"/>
          </a:xfrm>
        </p:spPr>
        <p:txBody>
          <a:bodyPr>
            <a:normAutofit/>
          </a:bodyPr>
          <a:lstStyle/>
          <a:p>
            <a:r>
              <a:rPr lang="es-US" b="1" i="1" dirty="0"/>
              <a:t>3. Llena los campos:</a:t>
            </a:r>
          </a:p>
          <a:p>
            <a:r>
              <a:rPr lang="es-US" b="1" i="1" dirty="0"/>
              <a:t>
   - **</a:t>
            </a:r>
            <a:r>
              <a:rPr lang="es-US" b="1" i="1" dirty="0" err="1"/>
              <a:t>Repository</a:t>
            </a:r>
            <a:r>
              <a:rPr lang="es-US" b="1" i="1" dirty="0"/>
              <a:t> </a:t>
            </a:r>
            <a:r>
              <a:rPr lang="es-US" b="1" i="1" dirty="0" err="1"/>
              <a:t>name</a:t>
            </a:r>
            <a:r>
              <a:rPr lang="es-US" b="1" i="1" dirty="0"/>
              <a:t>**: Escribe un nombre para tu repositorio. Si quieres usar GitHub </a:t>
            </a:r>
            <a:r>
              <a:rPr lang="es-US" b="1" i="1" dirty="0" err="1"/>
              <a:t>Pages</a:t>
            </a:r>
            <a:r>
              <a:rPr lang="es-US" b="1" i="1" dirty="0"/>
              <a:t> para tu sitio, puedes nombrarlo `</a:t>
            </a:r>
            <a:r>
              <a:rPr lang="es-US" b="1" i="1" dirty="0" err="1"/>
              <a:t>username.github.io</a:t>
            </a:r>
            <a:r>
              <a:rPr lang="es-US" b="1" i="1" dirty="0"/>
              <a:t>` (reemplaza `</a:t>
            </a:r>
            <a:r>
              <a:rPr lang="es-US" b="1" i="1" dirty="0" err="1"/>
              <a:t>username</a:t>
            </a:r>
            <a:r>
              <a:rPr lang="es-US" b="1" i="1" dirty="0"/>
              <a:t>` con tu nombre de usuario de GitHub).</a:t>
            </a:r>
          </a:p>
          <a:p>
            <a:r>
              <a:rPr lang="es-US" b="1" i="1" dirty="0"/>
              <a:t>
   - **</a:t>
            </a:r>
            <a:r>
              <a:rPr lang="es-US" b="1" i="1" dirty="0" err="1"/>
              <a:t>Description</a:t>
            </a:r>
            <a:r>
              <a:rPr lang="es-US" b="1" i="1" dirty="0"/>
              <a:t>**: Opcional, agrega una breve descripción de tu proyecto.</a:t>
            </a:r>
          </a:p>
          <a:p>
            <a:r>
              <a:rPr lang="es-US" b="1" i="1" dirty="0"/>
              <a:t>
   - **</a:t>
            </a:r>
            <a:r>
              <a:rPr lang="es-US" b="1" i="1" dirty="0" err="1"/>
              <a:t>Public</a:t>
            </a:r>
            <a:r>
              <a:rPr lang="es-US" b="1" i="1" dirty="0"/>
              <a:t>**: Asegúrate de que esté seleccionado para que cualquiera pueda ver tu página.</a:t>
            </a:r>
          </a:p>
          <a:p>
            <a:r>
              <a:rPr lang="es-US" b="1" i="1" dirty="0"/>
              <a:t>
   - **</a:t>
            </a:r>
            <a:r>
              <a:rPr lang="es-US" b="1" i="1" dirty="0" err="1"/>
              <a:t>Initialize</a:t>
            </a:r>
            <a:r>
              <a:rPr lang="es-US" b="1" i="1" dirty="0"/>
              <a:t> </a:t>
            </a:r>
            <a:r>
              <a:rPr lang="es-US" b="1" i="1" dirty="0" err="1"/>
              <a:t>this</a:t>
            </a:r>
            <a:r>
              <a:rPr lang="es-US" b="1" i="1" dirty="0"/>
              <a:t> </a:t>
            </a:r>
            <a:r>
              <a:rPr lang="es-US" b="1" i="1" dirty="0" err="1"/>
              <a:t>repository</a:t>
            </a:r>
            <a:r>
              <a:rPr lang="es-US" b="1" i="1" dirty="0"/>
              <a:t> </a:t>
            </a:r>
            <a:r>
              <a:rPr lang="es-US" b="1" i="1" dirty="0" err="1"/>
              <a:t>with</a:t>
            </a:r>
            <a:r>
              <a:rPr lang="es-US" b="1" i="1" dirty="0"/>
              <a:t> a README**: Puedes seleccionar esta opción si deseas agregar un archivo README desde el principio.</a:t>
            </a:r>
          </a:p>
          <a:p>
            <a:endParaRPr lang="es-US" b="1" i="1" dirty="0"/>
          </a:p>
          <a:p>
            <a:endParaRPr lang="es-US" b="1" i="1" dirty="0"/>
          </a:p>
        </p:txBody>
      </p:sp>
    </p:spTree>
    <p:extLst>
      <p:ext uri="{BB962C8B-B14F-4D97-AF65-F5344CB8AC3E}">
        <p14:creationId xmlns:p14="http://schemas.microsoft.com/office/powerpoint/2010/main" val="300961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4A143-12F2-E07F-C194-A9722DA6B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627" y="915390"/>
            <a:ext cx="10882745" cy="7173092"/>
          </a:xfrm>
        </p:spPr>
        <p:txBody>
          <a:bodyPr>
            <a:normAutofit/>
          </a:bodyPr>
          <a:lstStyle/>
          <a:p>
            <a:r>
              <a:rPr lang="es-US" b="1" i="1" dirty="0"/>
              <a:t>4. Habilitar GitHub </a:t>
            </a:r>
            <a:r>
              <a:rPr lang="es-US" b="1" i="1" dirty="0" err="1"/>
              <a:t>Pages</a:t>
            </a:r>
            <a:endParaRPr lang="es-US" b="1" i="1" dirty="0"/>
          </a:p>
          <a:p>
            <a:r>
              <a:rPr lang="es-US" b="1" i="1" dirty="0"/>
              <a:t>
1. Ve a la página principal de tu repositorio en GitHub.</a:t>
            </a:r>
          </a:p>
          <a:p>
            <a:r>
              <a:rPr lang="es-US" b="1" i="1" dirty="0"/>
              <a:t>
2. Haz clic en `</a:t>
            </a:r>
            <a:r>
              <a:rPr lang="es-US" b="1" i="1" dirty="0" err="1"/>
              <a:t>Settings</a:t>
            </a:r>
            <a:r>
              <a:rPr lang="es-US" b="1" i="1" dirty="0"/>
              <a:t>` (Configuración) en la parte superior del repositorio.</a:t>
            </a:r>
          </a:p>
          <a:p>
            <a:r>
              <a:rPr lang="es-US" b="1" i="1" dirty="0"/>
              <a:t>
3. Desplázate hacia abajo hasta la sección `GitHub </a:t>
            </a:r>
            <a:r>
              <a:rPr lang="es-US" b="1" i="1" dirty="0" err="1"/>
              <a:t>Pages</a:t>
            </a:r>
            <a:r>
              <a:rPr lang="es-US" b="1" i="1" dirty="0"/>
              <a:t>`.</a:t>
            </a:r>
          </a:p>
          <a:p>
            <a:r>
              <a:rPr lang="es-US" b="1" i="1" dirty="0"/>
              <a:t>
4. En `</a:t>
            </a:r>
            <a:r>
              <a:rPr lang="es-US" b="1" i="1" dirty="0" err="1"/>
              <a:t>Source</a:t>
            </a:r>
            <a:r>
              <a:rPr lang="es-US" b="1" i="1" dirty="0"/>
              <a:t>`, selecciona la rama `</a:t>
            </a:r>
            <a:r>
              <a:rPr lang="es-US" b="1" i="1" dirty="0" err="1"/>
              <a:t>main</a:t>
            </a:r>
            <a:r>
              <a:rPr lang="es-US" b="1" i="1" dirty="0"/>
              <a:t>` y la carpeta `/</a:t>
            </a:r>
            <a:r>
              <a:rPr lang="es-US" b="1" i="1" dirty="0" err="1"/>
              <a:t>root</a:t>
            </a:r>
            <a:r>
              <a:rPr lang="es-US" b="1" i="1" dirty="0"/>
              <a:t>`.</a:t>
            </a:r>
          </a:p>
          <a:p>
            <a:r>
              <a:rPr lang="es-US" b="1" i="1" dirty="0"/>
              <a:t>
5. Haz clic en `</a:t>
            </a:r>
            <a:r>
              <a:rPr lang="es-US" b="1" i="1" dirty="0" err="1"/>
              <a:t>Save</a:t>
            </a:r>
            <a:r>
              <a:rPr lang="es-US" b="1" i="1" dirty="0"/>
              <a:t>`.</a:t>
            </a:r>
          </a:p>
          <a:p>
            <a:endParaRPr lang="es-US" b="1" i="1" dirty="0"/>
          </a:p>
          <a:p>
            <a:endParaRPr lang="es-US" b="1" i="1" dirty="0"/>
          </a:p>
        </p:txBody>
      </p:sp>
    </p:spTree>
    <p:extLst>
      <p:ext uri="{BB962C8B-B14F-4D97-AF65-F5344CB8AC3E}">
        <p14:creationId xmlns:p14="http://schemas.microsoft.com/office/powerpoint/2010/main" val="109883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2EF2A-B25C-2A1C-5F1D-B9DA22BE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140" y="2003961"/>
            <a:ext cx="10313719" cy="6195852"/>
          </a:xfrm>
        </p:spPr>
        <p:txBody>
          <a:bodyPr/>
          <a:lstStyle/>
          <a:p>
            <a:r>
              <a:rPr lang="es-US" dirty="0"/>
              <a:t> </a:t>
            </a:r>
            <a:r>
              <a:rPr lang="es-US" b="1" i="1" dirty="0"/>
              <a:t>5. Acceder a tu Página Web</a:t>
            </a:r>
          </a:p>
          <a:p>
            <a:r>
              <a:rPr lang="es-US" b="1" i="1" dirty="0"/>
              <a:t>
GitHub generará un enlace para tu página web. Normalmente será algo como `https://</a:t>
            </a:r>
            <a:r>
              <a:rPr lang="es-US" b="1" i="1" dirty="0" err="1"/>
              <a:t>username.github.io</a:t>
            </a:r>
            <a:r>
              <a:rPr lang="es-US" b="1" i="1" dirty="0"/>
              <a:t>/</a:t>
            </a:r>
            <a:r>
              <a:rPr lang="es-US" b="1" i="1" dirty="0" err="1"/>
              <a:t>repository-name</a:t>
            </a:r>
            <a:r>
              <a:rPr lang="es-US" b="1" i="1" dirty="0"/>
              <a:t>`. Visita este enlace para ver tu página web en vivo.</a:t>
            </a:r>
          </a:p>
          <a:p>
            <a:endParaRPr lang="es-US" b="1" i="1" dirty="0"/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51477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Savon</vt:lpstr>
      <vt:lpstr>Cómo subir una página web en Githup </vt:lpstr>
      <vt:lpstr>Presentación de PowerPoint</vt:lpstr>
      <vt:lpstr>2. Crear un Nuevo Repositorio 
1. Inicia sesión en tu cuenta de GitHub. 
2. Haz clic en el botón `New` (nuevo) en la esquina superior derecha o en `Start a project` si es tu primer repositorio. 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Cómo subir una página web en Githup </dc:title>
  <dc:creator>yazamajiki@gmail.com</dc:creator>
  <cp:lastModifiedBy>yazamajiki@gmail.com</cp:lastModifiedBy>
  <cp:revision>1</cp:revision>
  <dcterms:created xsi:type="dcterms:W3CDTF">2024-06-24T19:12:51Z</dcterms:created>
  <dcterms:modified xsi:type="dcterms:W3CDTF">2024-06-24T19:22:14Z</dcterms:modified>
</cp:coreProperties>
</file>