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1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ika M" userId="dc8430fdb29f98fe" providerId="LiveId" clId="{5B0A80D4-D3C6-4238-B6E9-C751610B0937}"/>
    <pc:docChg chg="modSld">
      <pc:chgData name="Sharmika M" userId="dc8430fdb29f98fe" providerId="LiveId" clId="{5B0A80D4-D3C6-4238-B6E9-C751610B0937}" dt="2024-04-24T13:33:00.663" v="3" actId="20577"/>
      <pc:docMkLst>
        <pc:docMk/>
      </pc:docMkLst>
      <pc:sldChg chg="modSp mod">
        <pc:chgData name="Sharmika M" userId="dc8430fdb29f98fe" providerId="LiveId" clId="{5B0A80D4-D3C6-4238-B6E9-C751610B0937}" dt="2024-04-24T13:33:00.663" v="3" actId="20577"/>
        <pc:sldMkLst>
          <pc:docMk/>
          <pc:sldMk cId="953325580" sldId="256"/>
        </pc:sldMkLst>
        <pc:spChg chg="mod">
          <ac:chgData name="Sharmika M" userId="dc8430fdb29f98fe" providerId="LiveId" clId="{5B0A80D4-D3C6-4238-B6E9-C751610B0937}" dt="2024-04-24T13:33:00.663" v="3"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NAME:F.R.Bebin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sherina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a:t>
            </a:r>
            <a:r>
              <a:rPr lang="en-US" sz="2000" b="1" dirty="0" err="1">
                <a:solidFill>
                  <a:schemeClr val="accent1">
                    <a:lumMod val="75000"/>
                  </a:schemeClr>
                </a:solidFill>
                <a:latin typeface="Arial"/>
                <a:cs typeface="Arial"/>
              </a:rPr>
              <a:t>Name:st.joseph</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Department:computer</a:t>
            </a:r>
            <a:r>
              <a:rPr lang="en-US" sz="2000" b="1" dirty="0">
                <a:solidFill>
                  <a:schemeClr val="accent1">
                    <a:lumMod val="75000"/>
                  </a:schemeClr>
                </a:solidFill>
                <a:latin typeface="Arial"/>
                <a:cs typeface="Arial"/>
              </a:rPr>
              <a:t>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787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Sharmika M</cp:lastModifiedBy>
  <cp:revision>25</cp:revision>
  <dcterms:created xsi:type="dcterms:W3CDTF">2021-05-26T16:50:10Z</dcterms:created>
  <dcterms:modified xsi:type="dcterms:W3CDTF">2024-04-24T13:33:14Z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