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2F303-A0AA-4931-8174-20D49B0A26D0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697CB-A174-4C23-B2DD-F253007F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97CB-A174-4C23-B2DD-F253007F67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1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97CB-A174-4C23-B2DD-F253007F67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97CB-A174-4C23-B2DD-F253007F67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8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97CB-A174-4C23-B2DD-F253007F67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08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97CB-A174-4C23-B2DD-F253007F67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5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97CB-A174-4C23-B2DD-F253007F67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6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97CB-A174-4C23-B2DD-F253007F67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10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97CB-A174-4C23-B2DD-F253007F67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0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1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4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7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4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43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7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8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84F8648-8759-464B-A8FE-471992B64E1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85BD7C-5128-4EC1-AD3F-84F1A966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1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24725"/>
            <a:ext cx="8825658" cy="1029834"/>
          </a:xfrm>
        </p:spPr>
        <p:txBody>
          <a:bodyPr anchor="t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Team 3 – Issue Tracker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863361"/>
            <a:ext cx="8825658" cy="991196"/>
          </a:xfrm>
        </p:spPr>
        <p:txBody>
          <a:bodyPr anchor="t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Core Process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3340" y="2279560"/>
            <a:ext cx="9981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We’ve focused on putting together our core workflow: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Visit the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Create a new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View the Issue on an issue specific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View the issue and others on the dashboard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73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863361"/>
            <a:ext cx="8825658" cy="991196"/>
          </a:xfrm>
        </p:spPr>
        <p:txBody>
          <a:bodyPr anchor="t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Team Workflow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3340" y="2279560"/>
            <a:ext cx="99811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We’ve also established a standard team workflow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Weekly planning after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Checkup remote meetings on Sunday when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Basic Deploy and review process established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All initial pushes to </a:t>
            </a:r>
            <a:r>
              <a:rPr lang="en-US" sz="2800" dirty="0" err="1" smtClean="0"/>
              <a:t>git</a:t>
            </a:r>
            <a:r>
              <a:rPr lang="en-US" sz="2800" dirty="0" smtClean="0"/>
              <a:t> staging 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Regular merges to master after review of staging.</a:t>
            </a:r>
          </a:p>
        </p:txBody>
      </p:sp>
    </p:spTree>
    <p:extLst>
      <p:ext uri="{BB962C8B-B14F-4D97-AF65-F5344CB8AC3E}">
        <p14:creationId xmlns:p14="http://schemas.microsoft.com/office/powerpoint/2010/main" val="16773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863361"/>
            <a:ext cx="8825658" cy="991196"/>
          </a:xfrm>
        </p:spPr>
        <p:txBody>
          <a:bodyPr anchor="t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Front End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3744" y="2459864"/>
            <a:ext cx="99811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Bootstrap has been integrated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All pages setup to draw from our </a:t>
            </a:r>
            <a:r>
              <a:rPr lang="en-US" sz="2800" dirty="0" err="1" smtClean="0"/>
              <a:t>sidenav</a:t>
            </a:r>
            <a:r>
              <a:rPr lang="en-US" sz="2800" dirty="0" smtClean="0"/>
              <a:t>, and will be expanded to class header and footer when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Ongoing development of existing pages is 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Additional JS is needed, and cleanup of existing forms is needed.</a:t>
            </a:r>
          </a:p>
        </p:txBody>
      </p:sp>
    </p:spTree>
    <p:extLst>
      <p:ext uri="{BB962C8B-B14F-4D97-AF65-F5344CB8AC3E}">
        <p14:creationId xmlns:p14="http://schemas.microsoft.com/office/powerpoint/2010/main" val="2600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863361"/>
            <a:ext cx="8825658" cy="991196"/>
          </a:xfrm>
        </p:spPr>
        <p:txBody>
          <a:bodyPr anchor="t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Back End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3340" y="2279560"/>
            <a:ext cx="9981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Core issue model in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Control of form data being sent from front end all currently handled in views, as well as info pulled from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Search patterns functional for all pages in current functional process</a:t>
            </a:r>
          </a:p>
        </p:txBody>
      </p:sp>
    </p:spTree>
    <p:extLst>
      <p:ext uri="{BB962C8B-B14F-4D97-AF65-F5344CB8AC3E}">
        <p14:creationId xmlns:p14="http://schemas.microsoft.com/office/powerpoint/2010/main" val="38392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863361"/>
            <a:ext cx="8825658" cy="991196"/>
          </a:xfrm>
        </p:spPr>
        <p:txBody>
          <a:bodyPr anchor="t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Educatio</a:t>
            </a:r>
            <a:r>
              <a:rPr lang="en-US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3340" y="2279560"/>
            <a:ext cx="9981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big part of our first iteration has been everyone’s willingness to stay up to date.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, html/</a:t>
            </a:r>
            <a:r>
              <a:rPr lang="en-US" sz="2800" dirty="0" err="1" smtClean="0"/>
              <a:t>css</a:t>
            </a:r>
            <a:r>
              <a:rPr lang="en-US" sz="2800" dirty="0" smtClean="0"/>
              <a:t>/Bootstrap, Python, </a:t>
            </a:r>
            <a:r>
              <a:rPr lang="en-US" sz="2800" dirty="0" err="1" smtClean="0"/>
              <a:t>Django</a:t>
            </a:r>
            <a:r>
              <a:rPr lang="en-US" sz="2800" dirty="0" smtClean="0"/>
              <a:t>, were all new tools for people on our team, and everyone has put in their own time to get on board</a:t>
            </a:r>
          </a:p>
        </p:txBody>
      </p:sp>
    </p:spTree>
    <p:extLst>
      <p:ext uri="{BB962C8B-B14F-4D97-AF65-F5344CB8AC3E}">
        <p14:creationId xmlns:p14="http://schemas.microsoft.com/office/powerpoint/2010/main" val="37835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863361"/>
            <a:ext cx="8825658" cy="991196"/>
          </a:xfrm>
        </p:spPr>
        <p:txBody>
          <a:bodyPr anchor="t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What’s Next?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3340" y="2279560"/>
            <a:ext cx="99811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REST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Testing Plan, and integration of Selenium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Setting a standard for code maintenance, and code standards within the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View the issue and others on the dashboard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28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863361"/>
            <a:ext cx="8825658" cy="991196"/>
          </a:xfrm>
        </p:spPr>
        <p:txBody>
          <a:bodyPr anchor="t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What’s Next?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3340" y="2279560"/>
            <a:ext cx="9981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New Features!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Search functionality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Time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Edit/Updating of existing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Getting this running on 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Deciding on team name, color, anthem, and hair color</a:t>
            </a:r>
          </a:p>
        </p:txBody>
      </p:sp>
    </p:spTree>
    <p:extLst>
      <p:ext uri="{BB962C8B-B14F-4D97-AF65-F5344CB8AC3E}">
        <p14:creationId xmlns:p14="http://schemas.microsoft.com/office/powerpoint/2010/main" val="36886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291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Team 3 – Issue Tracker</vt:lpstr>
      <vt:lpstr>Core Process</vt:lpstr>
      <vt:lpstr>Team Workflow</vt:lpstr>
      <vt:lpstr>Front End</vt:lpstr>
      <vt:lpstr>Back End</vt:lpstr>
      <vt:lpstr>Education</vt:lpstr>
      <vt:lpstr>What’s Next?</vt:lpstr>
      <vt:lpstr>What’s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– Issue Tracker</dc:title>
  <dc:creator>Microsoft account</dc:creator>
  <cp:lastModifiedBy>Microsoft account</cp:lastModifiedBy>
  <cp:revision>5</cp:revision>
  <dcterms:created xsi:type="dcterms:W3CDTF">2015-03-02T02:35:43Z</dcterms:created>
  <dcterms:modified xsi:type="dcterms:W3CDTF">2015-03-02T03:20:40Z</dcterms:modified>
</cp:coreProperties>
</file>