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6" d="100"/>
          <a:sy n="96" d="100"/>
        </p:scale>
        <p:origin x="1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0B9AAE0-8B84-4CD1-B3A1-705CFC521F07}" type="datetimeFigureOut">
              <a:rPr lang="en-US"/>
              <a:pPr>
                <a:defRPr/>
              </a:pPr>
              <a:t>5/4/2015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7363EE-41A8-431F-8478-D24F583D2A78}" type="slidenum">
              <a:rPr lang="en-US"/>
              <a:pPr>
                <a:defRPr/>
              </a:pPr>
              <a:t>‹#›</a:t>
            </a:fld>
            <a:endParaRPr lang="en-US"/>
          </a:p>
        </p:txBody>
      </p:sp>
    </p:spTree>
    <p:extLst>
      <p:ext uri="{BB962C8B-B14F-4D97-AF65-F5344CB8AC3E}">
        <p14:creationId xmlns:p14="http://schemas.microsoft.com/office/powerpoint/2010/main" val="380594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0254AC-B236-4947-AACC-C348D595E1F6}" type="datetimeFigureOut">
              <a:rPr lang="en-US"/>
              <a:pPr>
                <a:defRPr/>
              </a:pPr>
              <a:t>5/4/2015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4022B8-56DC-42EF-94E4-7FB33385F330}" type="slidenum">
              <a:rPr lang="en-US"/>
              <a:pPr>
                <a:defRPr/>
              </a:pPr>
              <a:t>‹#›</a:t>
            </a:fld>
            <a:endParaRPr lang="en-US"/>
          </a:p>
        </p:txBody>
      </p:sp>
    </p:spTree>
    <p:extLst>
      <p:ext uri="{BB962C8B-B14F-4D97-AF65-F5344CB8AC3E}">
        <p14:creationId xmlns:p14="http://schemas.microsoft.com/office/powerpoint/2010/main" val="83428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08D5C9D-20B8-46F5-9B9D-4CD576CB862D}" type="datetimeFigureOut">
              <a:rPr lang="en-US"/>
              <a:pPr>
                <a:defRPr/>
              </a:pPr>
              <a:t>5/4/2015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4898C8-6F9A-4A02-AA8A-99F3139372C4}" type="slidenum">
              <a:rPr lang="en-US"/>
              <a:pPr>
                <a:defRPr/>
              </a:pPr>
              <a:t>‹#›</a:t>
            </a:fld>
            <a:endParaRPr lang="en-US"/>
          </a:p>
        </p:txBody>
      </p:sp>
    </p:spTree>
    <p:extLst>
      <p:ext uri="{BB962C8B-B14F-4D97-AF65-F5344CB8AC3E}">
        <p14:creationId xmlns:p14="http://schemas.microsoft.com/office/powerpoint/2010/main" val="1418909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6D90BF-5485-4A78-BF47-BD8002C07693}" type="datetimeFigureOut">
              <a:rPr lang="en-US"/>
              <a:pPr>
                <a:defRPr/>
              </a:pPr>
              <a:t>5/4/2015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F1F5CC-0933-4BDE-B591-300CDAE31CFF}" type="slidenum">
              <a:rPr lang="en-US"/>
              <a:pPr>
                <a:defRPr/>
              </a:pPr>
              <a:t>‹#›</a:t>
            </a:fld>
            <a:endParaRPr lang="en-US"/>
          </a:p>
        </p:txBody>
      </p:sp>
    </p:spTree>
    <p:extLst>
      <p:ext uri="{BB962C8B-B14F-4D97-AF65-F5344CB8AC3E}">
        <p14:creationId xmlns:p14="http://schemas.microsoft.com/office/powerpoint/2010/main" val="360184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3179016-DECF-4E6F-A8B8-995668CB17D7}" type="datetimeFigureOut">
              <a:rPr lang="en-US"/>
              <a:pPr>
                <a:defRPr/>
              </a:pPr>
              <a:t>5/4/2015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F3D885-ED2A-401E-BB0B-BE95184C2627}" type="slidenum">
              <a:rPr lang="en-US"/>
              <a:pPr>
                <a:defRPr/>
              </a:pPr>
              <a:t>‹#›</a:t>
            </a:fld>
            <a:endParaRPr lang="en-US"/>
          </a:p>
        </p:txBody>
      </p:sp>
    </p:spTree>
    <p:extLst>
      <p:ext uri="{BB962C8B-B14F-4D97-AF65-F5344CB8AC3E}">
        <p14:creationId xmlns:p14="http://schemas.microsoft.com/office/powerpoint/2010/main" val="420571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695676-E422-4102-AA5B-74F0F6491972}" type="datetimeFigureOut">
              <a:rPr lang="en-US"/>
              <a:pPr>
                <a:defRPr/>
              </a:pPr>
              <a:t>5/4/2015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3FFB8AA-4FEE-4AC4-B751-9E85CBDE49F8}" type="slidenum">
              <a:rPr lang="en-US"/>
              <a:pPr>
                <a:defRPr/>
              </a:pPr>
              <a:t>‹#›</a:t>
            </a:fld>
            <a:endParaRPr lang="en-US"/>
          </a:p>
        </p:txBody>
      </p:sp>
    </p:spTree>
    <p:extLst>
      <p:ext uri="{BB962C8B-B14F-4D97-AF65-F5344CB8AC3E}">
        <p14:creationId xmlns:p14="http://schemas.microsoft.com/office/powerpoint/2010/main" val="292527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6A1396F-D3F7-4AE5-AAB7-ADE64A5675D5}" type="datetimeFigureOut">
              <a:rPr lang="en-US"/>
              <a:pPr>
                <a:defRPr/>
              </a:pPr>
              <a:t>5/4/2015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492E77-28DF-4B28-9B76-7290126C4EB7}" type="slidenum">
              <a:rPr lang="en-US"/>
              <a:pPr>
                <a:defRPr/>
              </a:pPr>
              <a:t>‹#›</a:t>
            </a:fld>
            <a:endParaRPr lang="en-US"/>
          </a:p>
        </p:txBody>
      </p:sp>
    </p:spTree>
    <p:extLst>
      <p:ext uri="{BB962C8B-B14F-4D97-AF65-F5344CB8AC3E}">
        <p14:creationId xmlns:p14="http://schemas.microsoft.com/office/powerpoint/2010/main" val="178817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758C5AD-624B-4D79-A14D-8A1BF0417800}" type="datetimeFigureOut">
              <a:rPr lang="en-US"/>
              <a:pPr>
                <a:defRPr/>
              </a:pPr>
              <a:t>5/4/2015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EF14CA5-999B-4847-A118-7ABDAC3C6939}" type="slidenum">
              <a:rPr lang="en-US"/>
              <a:pPr>
                <a:defRPr/>
              </a:pPr>
              <a:t>‹#›</a:t>
            </a:fld>
            <a:endParaRPr lang="en-US"/>
          </a:p>
        </p:txBody>
      </p:sp>
    </p:spTree>
    <p:extLst>
      <p:ext uri="{BB962C8B-B14F-4D97-AF65-F5344CB8AC3E}">
        <p14:creationId xmlns:p14="http://schemas.microsoft.com/office/powerpoint/2010/main" val="149017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EB01C-0D5A-40FF-912D-D99C011F8B2F}" type="datetimeFigureOut">
              <a:rPr lang="en-US"/>
              <a:pPr>
                <a:defRPr/>
              </a:pPr>
              <a:t>5/4/2015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33C6C4-A15E-4C6F-9B83-988F8B817758}" type="slidenum">
              <a:rPr lang="en-US"/>
              <a:pPr>
                <a:defRPr/>
              </a:pPr>
              <a:t>‹#›</a:t>
            </a:fld>
            <a:endParaRPr lang="en-US"/>
          </a:p>
        </p:txBody>
      </p:sp>
    </p:spTree>
    <p:extLst>
      <p:ext uri="{BB962C8B-B14F-4D97-AF65-F5344CB8AC3E}">
        <p14:creationId xmlns:p14="http://schemas.microsoft.com/office/powerpoint/2010/main" val="341039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53B04E-446F-4F3B-B757-AA865916D1BC}" type="datetimeFigureOut">
              <a:rPr lang="en-US"/>
              <a:pPr>
                <a:defRPr/>
              </a:pPr>
              <a:t>5/4/2015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7781E0-AFED-4814-8120-3F5117BAE067}" type="slidenum">
              <a:rPr lang="en-US"/>
              <a:pPr>
                <a:defRPr/>
              </a:pPr>
              <a:t>‹#›</a:t>
            </a:fld>
            <a:endParaRPr lang="en-US"/>
          </a:p>
        </p:txBody>
      </p:sp>
    </p:spTree>
    <p:extLst>
      <p:ext uri="{BB962C8B-B14F-4D97-AF65-F5344CB8AC3E}">
        <p14:creationId xmlns:p14="http://schemas.microsoft.com/office/powerpoint/2010/main" val="188167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736500-0802-4F74-807B-7A7702A398AD}" type="datetimeFigureOut">
              <a:rPr lang="en-US"/>
              <a:pPr>
                <a:defRPr/>
              </a:pPr>
              <a:t>5/4/2015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9319823-AD2E-4655-ACEB-74A5DBB84A94}" type="slidenum">
              <a:rPr lang="en-US"/>
              <a:pPr>
                <a:defRPr/>
              </a:pPr>
              <a:t>‹#›</a:t>
            </a:fld>
            <a:endParaRPr lang="en-US"/>
          </a:p>
        </p:txBody>
      </p:sp>
    </p:spTree>
    <p:extLst>
      <p:ext uri="{BB962C8B-B14F-4D97-AF65-F5344CB8AC3E}">
        <p14:creationId xmlns:p14="http://schemas.microsoft.com/office/powerpoint/2010/main" val="125903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3F21DDD9-1044-4D9A-B4DB-A9B58A38E4F1}" type="datetimeFigureOut">
              <a:rPr lang="en-US"/>
              <a:pPr>
                <a:defRPr/>
              </a:pPr>
              <a:t>5/4/2015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91685B1-B85B-465A-95BB-AC1A74E041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73313"/>
            <a:ext cx="9144000" cy="2387600"/>
          </a:xfrm>
        </p:spPr>
        <p:txBody>
          <a:bodyPr rtlCol="0">
            <a:normAutofit fontScale="90000"/>
          </a:bodyPr>
          <a:lstStyle/>
          <a:p>
            <a:pPr fontAlgn="auto">
              <a:spcAft>
                <a:spcPts val="0"/>
              </a:spcAft>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Issue Tracker</a:t>
            </a:r>
            <a:br>
              <a:rPr lang="en-US" dirty="0" smtClean="0"/>
            </a:br>
            <a:r>
              <a:rPr lang="en-US" dirty="0" smtClean="0"/>
              <a:t>Group 1 Team 3</a:t>
            </a:r>
          </a:p>
        </p:txBody>
      </p:sp>
      <p:sp>
        <p:nvSpPr>
          <p:cNvPr id="2051" name="Subtitle 2"/>
          <p:cNvSpPr>
            <a:spLocks noGrp="1"/>
          </p:cNvSpPr>
          <p:nvPr>
            <p:ph type="subTitle" idx="1"/>
          </p:nvPr>
        </p:nvSpPr>
        <p:spPr>
          <a:xfrm>
            <a:off x="1524000" y="4848225"/>
            <a:ext cx="9144000" cy="1655763"/>
          </a:xfrm>
        </p:spPr>
        <p:txBody>
          <a:bodyPr/>
          <a:lstStyle/>
          <a:p>
            <a:r>
              <a:rPr lang="en-US" altLang="en-US" smtClean="0"/>
              <a:t>Week of 2/4 – 2/11</a:t>
            </a:r>
          </a:p>
        </p:txBody>
      </p:sp>
      <p:pic>
        <p:nvPicPr>
          <p:cNvPr id="2052" name="Content Placeholder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434975"/>
            <a:ext cx="2097087"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92675" y="146050"/>
            <a:ext cx="24066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9838" y="403225"/>
            <a:ext cx="2181225"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mtClean="0"/>
              <a:t>Requirement Analysis</a:t>
            </a:r>
          </a:p>
        </p:txBody>
      </p:sp>
      <p:pic>
        <p:nvPicPr>
          <p:cNvPr id="307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4832350" y="4702175"/>
            <a:ext cx="1947863" cy="1901825"/>
          </a:xfrm>
        </p:spPr>
      </p:pic>
      <p:sp>
        <p:nvSpPr>
          <p:cNvPr id="3076" name="TextBox 4"/>
          <p:cNvSpPr txBox="1">
            <a:spLocks noChangeArrowheads="1"/>
          </p:cNvSpPr>
          <p:nvPr/>
        </p:nvSpPr>
        <p:spPr bwMode="auto">
          <a:xfrm>
            <a:off x="1108075" y="1690688"/>
            <a:ext cx="49323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We split the job of reviewing 9 different existing issue trackers to get a better understanding of what features we need to include in our product.  After compiling a general report our Requirements lead was able to put together an outline that the rest of the team could then comment on and revise.</a:t>
            </a:r>
          </a:p>
        </p:txBody>
      </p:sp>
      <p:sp>
        <p:nvSpPr>
          <p:cNvPr id="3077" name="TextBox 5"/>
          <p:cNvSpPr txBox="1">
            <a:spLocks noChangeArrowheads="1"/>
          </p:cNvSpPr>
          <p:nvPr/>
        </p:nvSpPr>
        <p:spPr bwMode="auto">
          <a:xfrm>
            <a:off x="7083425" y="1377950"/>
            <a:ext cx="40830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t>Bugzilla</a:t>
            </a:r>
          </a:p>
          <a:p>
            <a:pPr eaLnBrk="1" hangingPunct="1"/>
            <a:r>
              <a:rPr lang="en-US" altLang="en-US" sz="3200"/>
              <a:t>Mantis</a:t>
            </a:r>
          </a:p>
          <a:p>
            <a:pPr eaLnBrk="1" hangingPunct="1"/>
            <a:r>
              <a:rPr lang="en-US" altLang="en-US" sz="3200"/>
              <a:t>Lighthouse</a:t>
            </a:r>
          </a:p>
          <a:p>
            <a:pPr eaLnBrk="1" hangingPunct="1"/>
            <a:r>
              <a:rPr lang="en-US" altLang="en-US" sz="3200"/>
              <a:t>JIRA</a:t>
            </a:r>
          </a:p>
          <a:p>
            <a:pPr eaLnBrk="1" hangingPunct="1"/>
            <a:r>
              <a:rPr lang="en-US" altLang="en-US" sz="3200"/>
              <a:t>Github</a:t>
            </a:r>
          </a:p>
          <a:p>
            <a:pPr eaLnBrk="1" hangingPunct="1"/>
            <a:r>
              <a:rPr lang="en-US" altLang="en-US" sz="3200"/>
              <a:t>Trak</a:t>
            </a:r>
          </a:p>
          <a:p>
            <a:pPr eaLnBrk="1" hangingPunct="1"/>
            <a:r>
              <a:rPr lang="en-US" altLang="en-US" sz="3200"/>
              <a:t>Bugify</a:t>
            </a:r>
          </a:p>
          <a:p>
            <a:pPr eaLnBrk="1" hangingPunct="1"/>
            <a:r>
              <a:rPr lang="en-US" altLang="en-US" sz="3200"/>
              <a:t>Redmine</a:t>
            </a:r>
          </a:p>
          <a:p>
            <a:pPr eaLnBrk="1" hangingPunct="1"/>
            <a:r>
              <a:rPr lang="en-US" altLang="en-US" sz="3200"/>
              <a:t>Basecamp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smtClean="0"/>
              <a:t>Requirements – Essential Features</a:t>
            </a:r>
          </a:p>
        </p:txBody>
      </p:sp>
      <p:sp>
        <p:nvSpPr>
          <p:cNvPr id="3" name="Content Placeholder 2"/>
          <p:cNvSpPr>
            <a:spLocks noGrp="1"/>
          </p:cNvSpPr>
          <p:nvPr>
            <p:ph idx="1"/>
          </p:nvPr>
        </p:nvSpPr>
        <p:spPr>
          <a:xfrm>
            <a:off x="733425" y="1403350"/>
            <a:ext cx="10620375" cy="4773613"/>
          </a:xfrm>
        </p:spPr>
        <p:txBody>
          <a:bodyPr rtlCol="0">
            <a:normAutofit fontScale="92500" lnSpcReduction="10000"/>
          </a:bodyPr>
          <a:lstStyle/>
          <a:p>
            <a:pPr marL="0" indent="0" fontAlgn="auto">
              <a:spcAft>
                <a:spcPts val="0"/>
              </a:spcAft>
              <a:buFont typeface="Arial" panose="020B0604020202020204" pitchFamily="34" charset="0"/>
              <a:buNone/>
              <a:defRPr/>
            </a:pPr>
            <a:r>
              <a:rPr lang="en-US" dirty="0" smtClean="0"/>
              <a:t>Functional Requirements</a:t>
            </a:r>
            <a:br>
              <a:rPr lang="en-US" dirty="0" smtClean="0"/>
            </a:br>
            <a:r>
              <a:rPr lang="en-US" dirty="0" smtClean="0"/>
              <a:t>       -All members from the project can file a defect report.</a:t>
            </a:r>
            <a:br>
              <a:rPr lang="en-US" dirty="0" smtClean="0"/>
            </a:br>
            <a:r>
              <a:rPr lang="en-US" dirty="0" smtClean="0"/>
              <a:t>       -Issues are analyzed based on several features, such as severity, 	importance, type, priority.</a:t>
            </a:r>
            <a:br>
              <a:rPr lang="en-US" dirty="0" smtClean="0"/>
            </a:br>
            <a:r>
              <a:rPr lang="en-US" dirty="0" smtClean="0"/>
              <a:t>       -Time Tracking</a:t>
            </a:r>
            <a:br>
              <a:rPr lang="en-US" dirty="0" smtClean="0"/>
            </a:br>
            <a:r>
              <a:rPr lang="en-US" dirty="0" smtClean="0"/>
              <a:t>       -Status and resolution tracking</a:t>
            </a:r>
            <a:br>
              <a:rPr lang="en-US" dirty="0" smtClean="0"/>
            </a:br>
            <a:r>
              <a:rPr lang="en-US" dirty="0" smtClean="0"/>
              <a:t>       -Support for MySQL databases</a:t>
            </a:r>
          </a:p>
          <a:p>
            <a:pPr marL="0" indent="0" fontAlgn="auto">
              <a:spcAft>
                <a:spcPts val="0"/>
              </a:spcAft>
              <a:buFont typeface="Arial" panose="020B0604020202020204" pitchFamily="34" charset="0"/>
              <a:buNone/>
              <a:defRPr/>
            </a:pPr>
            <a:endParaRPr lang="en-US" dirty="0" smtClean="0"/>
          </a:p>
          <a:p>
            <a:pPr marL="0" indent="0" fontAlgn="auto">
              <a:spcAft>
                <a:spcPts val="0"/>
              </a:spcAft>
              <a:buFont typeface="Arial" panose="020B0604020202020204" pitchFamily="34" charset="0"/>
              <a:buNone/>
              <a:defRPr/>
            </a:pPr>
            <a:r>
              <a:rPr lang="en-US" dirty="0" smtClean="0"/>
              <a:t>Nonfunctional Requirements</a:t>
            </a:r>
            <a:br>
              <a:rPr lang="en-US" dirty="0" smtClean="0"/>
            </a:br>
            <a:r>
              <a:rPr lang="en-US" dirty="0" smtClean="0"/>
              <a:t>   -Security</a:t>
            </a:r>
            <a:br>
              <a:rPr lang="en-US" dirty="0" smtClean="0"/>
            </a:br>
            <a:r>
              <a:rPr lang="en-US" dirty="0" smtClean="0"/>
              <a:t>   -color coding</a:t>
            </a:r>
          </a:p>
          <a:p>
            <a:pPr marL="0" indent="0" fontAlgn="auto">
              <a:spcAft>
                <a:spcPts val="0"/>
              </a:spcAft>
              <a:buFont typeface="Arial" panose="020B0604020202020204" pitchFamily="34" charset="0"/>
              <a:buNone/>
              <a:defRPr/>
            </a:pPr>
            <a:r>
              <a:rPr lang="en-US" dirty="0" smtClean="0"/>
              <a:t/>
            </a:r>
            <a:br>
              <a:rPr lang="en-US" dirty="0" smtClean="0"/>
            </a:b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Requirements - Desirable Features</a:t>
            </a:r>
          </a:p>
        </p:txBody>
      </p:sp>
      <p:sp>
        <p:nvSpPr>
          <p:cNvPr id="5123" name="Content Placeholder 2"/>
          <p:cNvSpPr>
            <a:spLocks noGrp="1"/>
          </p:cNvSpPr>
          <p:nvPr>
            <p:ph idx="1"/>
          </p:nvPr>
        </p:nvSpPr>
        <p:spPr/>
        <p:txBody>
          <a:bodyPr/>
          <a:lstStyle/>
          <a:p>
            <a:pPr marL="0" indent="0">
              <a:buFont typeface="Arial" panose="020B0604020202020204" pitchFamily="34" charset="0"/>
              <a:buNone/>
            </a:pPr>
            <a:r>
              <a:rPr lang="en-US" altLang="en-US" smtClean="0"/>
              <a:t>-email reports and notifications</a:t>
            </a:r>
            <a:br>
              <a:rPr lang="en-US" altLang="en-US" smtClean="0"/>
            </a:br>
            <a:r>
              <a:rPr lang="en-US" altLang="en-US" smtClean="0"/>
              <a:t>-search functionality</a:t>
            </a:r>
            <a:br>
              <a:rPr lang="en-US" altLang="en-US" smtClean="0"/>
            </a:br>
            <a:r>
              <a:rPr lang="en-US" altLang="en-US" smtClean="0"/>
              <a:t>-built in wiki</a:t>
            </a:r>
            <a:br>
              <a:rPr lang="en-US" altLang="en-US" smtClean="0"/>
            </a:br>
            <a:r>
              <a:rPr lang="en-US" altLang="en-US" smtClean="0"/>
              <a:t>-calendar</a:t>
            </a:r>
            <a:br>
              <a:rPr lang="en-US" altLang="en-US" smtClean="0"/>
            </a:br>
            <a:r>
              <a:rPr lang="en-US" altLang="en-US" smtClean="0"/>
              <a:t>-tasks tracking</a:t>
            </a:r>
            <a:br>
              <a:rPr lang="en-US" altLang="en-US" smtClean="0"/>
            </a:br>
            <a:r>
              <a:rPr lang="en-US" altLang="en-US" smtClean="0"/>
              <a:t>-issue creation via email</a:t>
            </a:r>
            <a:br>
              <a:rPr lang="en-US" altLang="en-US" smtClean="0"/>
            </a:br>
            <a:r>
              <a:rPr lang="en-US" altLang="en-US" smtClean="0"/>
              <a:t>-project forums</a:t>
            </a:r>
            <a:br>
              <a:rPr lang="en-US" altLang="en-US" smtClean="0"/>
            </a:br>
            <a:r>
              <a:rPr lang="en-US" altLang="en-US" smtClean="0"/>
              <a:t>-Milestone setting</a:t>
            </a:r>
          </a:p>
          <a:p>
            <a:pPr marL="0" indent="0">
              <a:buFont typeface="Arial" panose="020B0604020202020204" pitchFamily="34" charset="0"/>
              <a:buNone/>
            </a:pPr>
            <a:r>
              <a:rPr lang="en-US" altLang="en-US" smtClean="0"/>
              <a:t>-Additional database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Onboarding</a:t>
            </a:r>
          </a:p>
        </p:txBody>
      </p:sp>
      <p:sp>
        <p:nvSpPr>
          <p:cNvPr id="6147" name="Content Placeholder 2"/>
          <p:cNvSpPr>
            <a:spLocks noGrp="1"/>
          </p:cNvSpPr>
          <p:nvPr>
            <p:ph idx="1"/>
          </p:nvPr>
        </p:nvSpPr>
        <p:spPr/>
        <p:txBody>
          <a:bodyPr/>
          <a:lstStyle/>
          <a:p>
            <a:r>
              <a:rPr lang="en-US" altLang="en-US" smtClean="0"/>
              <a:t>Between Git and Python/Django almost everyone on our team had some homework to do when getting up to speed with these tools.</a:t>
            </a:r>
          </a:p>
          <a:p>
            <a:r>
              <a:rPr lang="en-US" altLang="en-US" smtClean="0"/>
              <a:t>To iron out any wrinkles we met Saturday to cover our individual tasks, and then followed up by working together online over the next few days to accomplish basic tasks and instruction, like setting up a git repo, pushing and pulling branches, etc.</a:t>
            </a:r>
          </a:p>
          <a:p>
            <a:r>
              <a:rPr lang="en-US" altLang="en-US" smtClean="0"/>
              <a:t>Also working on a very trendy team logo!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smtClean="0"/>
              <a:t>Tools</a:t>
            </a:r>
          </a:p>
        </p:txBody>
      </p:sp>
      <p:sp>
        <p:nvSpPr>
          <p:cNvPr id="7171" name="Content Placeholder 2"/>
          <p:cNvSpPr>
            <a:spLocks noGrp="1"/>
          </p:cNvSpPr>
          <p:nvPr>
            <p:ph idx="1"/>
          </p:nvPr>
        </p:nvSpPr>
        <p:spPr/>
        <p:txBody>
          <a:bodyPr/>
          <a:lstStyle/>
          <a:p>
            <a:r>
              <a:rPr lang="en-US" altLang="en-US" smtClean="0"/>
              <a:t>Version Control: Git</a:t>
            </a:r>
          </a:p>
          <a:p>
            <a:r>
              <a:rPr lang="en-US" altLang="en-US" smtClean="0"/>
              <a:t>Issue Tracker TBD</a:t>
            </a:r>
          </a:p>
          <a:p>
            <a:r>
              <a:rPr lang="en-US" altLang="en-US" smtClean="0"/>
              <a:t>Python/Django (Beautiful Soup)</a:t>
            </a:r>
          </a:p>
          <a:p>
            <a:endParaRPr lang="en-US" altLang="en-US"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180</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Calibri Light</vt:lpstr>
      <vt:lpstr>Office Theme</vt:lpstr>
      <vt:lpstr>    Issue Tracker Group 1 Team 3</vt:lpstr>
      <vt:lpstr>Requirement Analysis</vt:lpstr>
      <vt:lpstr>Requirements – Essential Features</vt:lpstr>
      <vt:lpstr>Requirements - Desirable Features</vt:lpstr>
      <vt:lpstr>Onboarding</vt:lpstr>
      <vt:lpstr>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Team 3</dc:title>
  <dc:creator>Microsoft account</dc:creator>
  <cp:lastModifiedBy>Samer Abu-Nasser</cp:lastModifiedBy>
  <cp:revision>12</cp:revision>
  <dcterms:created xsi:type="dcterms:W3CDTF">2015-02-11T17:47:45Z</dcterms:created>
  <dcterms:modified xsi:type="dcterms:W3CDTF">2015-05-04T06:09:13Z</dcterms:modified>
</cp:coreProperties>
</file>