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ALPHA – ITERATION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Charland, Allen Tshudy, </a:t>
            </a:r>
            <a:r>
              <a:rPr lang="en-US" dirty="0" err="1" smtClean="0"/>
              <a:t>chris</a:t>
            </a:r>
            <a:r>
              <a:rPr lang="en-US" dirty="0" smtClean="0"/>
              <a:t> </a:t>
            </a:r>
            <a:r>
              <a:rPr lang="en-US" dirty="0" err="1" smtClean="0"/>
              <a:t>willis</a:t>
            </a:r>
            <a:r>
              <a:rPr lang="en-US" dirty="0" smtClean="0"/>
              <a:t>, Shucheng </a:t>
            </a:r>
            <a:r>
              <a:rPr lang="en-US" dirty="0" err="1" smtClean="0"/>
              <a:t>ge</a:t>
            </a:r>
            <a:r>
              <a:rPr lang="en-US" dirty="0" smtClean="0"/>
              <a:t>, </a:t>
            </a:r>
            <a:r>
              <a:rPr lang="en-US" dirty="0" err="1" smtClean="0"/>
              <a:t>yue</a:t>
            </a:r>
            <a:r>
              <a:rPr lang="en-US" dirty="0" smtClean="0"/>
              <a:t> lei, </a:t>
            </a:r>
            <a:r>
              <a:rPr lang="en-US" dirty="0" err="1" smtClean="0"/>
              <a:t>enda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r>
              <a:rPr lang="en-US" dirty="0" smtClean="0"/>
              <a:t>, and </a:t>
            </a:r>
            <a:r>
              <a:rPr lang="en-US" dirty="0" err="1" smtClean="0"/>
              <a:t>vikrant</a:t>
            </a:r>
            <a:r>
              <a:rPr lang="en-US" dirty="0" smtClean="0"/>
              <a:t> </a:t>
            </a:r>
            <a:r>
              <a:rPr lang="en-US" dirty="0" err="1" smtClean="0"/>
              <a:t>sanghvi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1657"/>
            <a:ext cx="9905999" cy="568359"/>
          </a:xfrm>
        </p:spPr>
        <p:txBody>
          <a:bodyPr>
            <a:normAutofit/>
          </a:bodyPr>
          <a:lstStyle/>
          <a:p>
            <a:r>
              <a:rPr lang="en-US" dirty="0" smtClean="0"/>
              <a:t>Backlog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42" y="2239347"/>
            <a:ext cx="7139843" cy="45440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51841" y="3786969"/>
            <a:ext cx="950165" cy="256702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1840" y="3585189"/>
            <a:ext cx="950165" cy="256702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30608" y="3455578"/>
            <a:ext cx="950165" cy="256702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8312"/>
            <a:ext cx="9905999" cy="428194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orked as a single development team for Iteration 2</a:t>
            </a:r>
          </a:p>
          <a:p>
            <a:pPr lvl="1"/>
            <a:r>
              <a:rPr lang="en-US" dirty="0" smtClean="0"/>
              <a:t>Team wanted to experiment with a larger development team</a:t>
            </a:r>
          </a:p>
          <a:p>
            <a:pPr lvl="1"/>
            <a:r>
              <a:rPr lang="en-US" dirty="0" smtClean="0"/>
              <a:t>Single development branch on </a:t>
            </a:r>
            <a:r>
              <a:rPr lang="en-US" dirty="0" err="1" smtClean="0"/>
              <a:t>Github</a:t>
            </a:r>
            <a:r>
              <a:rPr lang="en-US" dirty="0" smtClean="0"/>
              <a:t>, no merging issues due to good feature planning</a:t>
            </a:r>
          </a:p>
          <a:p>
            <a:pPr lvl="1"/>
            <a:r>
              <a:rPr lang="en-US" dirty="0" smtClean="0"/>
              <a:t>Required even more communication</a:t>
            </a:r>
          </a:p>
          <a:p>
            <a:r>
              <a:rPr lang="en-US" dirty="0" smtClean="0"/>
              <a:t>Similar to Iteration 1, the team performed a code review and tested each other’s code on our individual systems</a:t>
            </a:r>
            <a:endParaRPr lang="en-US" dirty="0"/>
          </a:p>
          <a:p>
            <a:pPr lvl="1"/>
            <a:r>
              <a:rPr lang="en-US" dirty="0" smtClean="0"/>
              <a:t>Several bugs/issues were encountered during development</a:t>
            </a:r>
          </a:p>
          <a:p>
            <a:pPr lvl="1"/>
            <a:r>
              <a:rPr lang="en-US" dirty="0" smtClean="0"/>
              <a:t>Multiple eyes on a specific feature development helped resolve issues quickly as a team</a:t>
            </a:r>
          </a:p>
        </p:txBody>
      </p:sp>
    </p:spTree>
    <p:extLst>
      <p:ext uri="{BB962C8B-B14F-4D97-AF65-F5344CB8AC3E}">
        <p14:creationId xmlns:p14="http://schemas.microsoft.com/office/powerpoint/2010/main" val="38163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8311"/>
            <a:ext cx="10120637" cy="4953745"/>
          </a:xfrm>
        </p:spPr>
        <p:txBody>
          <a:bodyPr>
            <a:normAutofit/>
          </a:bodyPr>
          <a:lstStyle/>
          <a:p>
            <a:r>
              <a:rPr lang="en-US" dirty="0" smtClean="0"/>
              <a:t>Need to finish Backlog feature</a:t>
            </a:r>
          </a:p>
          <a:p>
            <a:pPr lvl="1"/>
            <a:r>
              <a:rPr lang="en-US" dirty="0" smtClean="0"/>
              <a:t>Add backlog to Project Detail view</a:t>
            </a:r>
          </a:p>
          <a:p>
            <a:pPr lvl="1"/>
            <a:r>
              <a:rPr lang="en-US" dirty="0" smtClean="0"/>
              <a:t>Ability to move stories between Icebox, Backlog, and Iteration</a:t>
            </a:r>
          </a:p>
          <a:p>
            <a:pPr lvl="1"/>
            <a:r>
              <a:rPr lang="en-US" dirty="0" smtClean="0"/>
              <a:t>Finalize backlog template to be similar to Icebox</a:t>
            </a:r>
          </a:p>
          <a:p>
            <a:pPr lvl="1"/>
            <a:r>
              <a:rPr lang="en-US" dirty="0" smtClean="0"/>
              <a:t>Add priority to story model</a:t>
            </a:r>
            <a:endParaRPr lang="en-US" dirty="0"/>
          </a:p>
          <a:p>
            <a:r>
              <a:rPr lang="en-US" dirty="0" smtClean="0"/>
              <a:t>Need to revisit testing</a:t>
            </a:r>
          </a:p>
          <a:p>
            <a:pPr lvl="1"/>
            <a:r>
              <a:rPr lang="en-US" dirty="0" smtClean="0"/>
              <a:t>Learned about coverage and coverage needs to be improved</a:t>
            </a:r>
          </a:p>
          <a:p>
            <a:r>
              <a:rPr lang="en-US" dirty="0" smtClean="0"/>
              <a:t>Continue to optimize information presented in Dashboard and Project Detail views</a:t>
            </a:r>
          </a:p>
          <a:p>
            <a:r>
              <a:rPr lang="en-US" dirty="0" smtClean="0"/>
              <a:t>Possibly improve “Testing” and add “Requirements” tracing item in Story model</a:t>
            </a:r>
          </a:p>
        </p:txBody>
      </p:sp>
    </p:spTree>
    <p:extLst>
      <p:ext uri="{BB962C8B-B14F-4D97-AF65-F5344CB8AC3E}">
        <p14:creationId xmlns:p14="http://schemas.microsoft.com/office/powerpoint/2010/main" val="34530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23" y="2801881"/>
            <a:ext cx="1443167" cy="147857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Development and Testing</a:t>
            </a:r>
          </a:p>
          <a:p>
            <a:r>
              <a:rPr lang="en-US" dirty="0" smtClean="0"/>
              <a:t>Iteration 3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4336"/>
            <a:ext cx="9905999" cy="3541714"/>
          </a:xfrm>
        </p:spPr>
        <p:txBody>
          <a:bodyPr/>
          <a:lstStyle/>
          <a:p>
            <a:r>
              <a:rPr lang="en-US" dirty="0" smtClean="0"/>
              <a:t>Team Alpha decided to focus on four areas for Iteration 2</a:t>
            </a:r>
          </a:p>
          <a:p>
            <a:pPr lvl="1"/>
            <a:r>
              <a:rPr lang="en-US" dirty="0" smtClean="0"/>
              <a:t>Fixing bugs identified with unit tests in Iteration 1</a:t>
            </a:r>
          </a:p>
          <a:p>
            <a:pPr lvl="1"/>
            <a:r>
              <a:rPr lang="en-US" dirty="0" smtClean="0"/>
              <a:t>Improving usability of Dashboard and Project Detail views</a:t>
            </a:r>
          </a:p>
          <a:p>
            <a:pPr lvl="1"/>
            <a:r>
              <a:rPr lang="en-US" dirty="0" smtClean="0"/>
              <a:t>Adding an attachment feature to individual stories</a:t>
            </a:r>
          </a:p>
          <a:p>
            <a:pPr lvl="1"/>
            <a:r>
              <a:rPr lang="en-US" dirty="0" smtClean="0"/>
              <a:t>Adding a backlog feature to each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2780"/>
            <a:ext cx="9905999" cy="2589214"/>
          </a:xfrm>
        </p:spPr>
        <p:txBody>
          <a:bodyPr/>
          <a:lstStyle/>
          <a:p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Fixing iteration model such that an iteration start date can’t be earlier than today</a:t>
            </a:r>
          </a:p>
          <a:p>
            <a:pPr lvl="1"/>
            <a:r>
              <a:rPr lang="en-US" dirty="0" smtClean="0"/>
              <a:t>Fixing iteration model such that an iteration end date can’t be earlier than start date </a:t>
            </a:r>
          </a:p>
          <a:p>
            <a:pPr lvl="1"/>
            <a:r>
              <a:rPr lang="en-US" dirty="0" smtClean="0"/>
              <a:t>Fixing attachment template bug when a file to be uploaded is not supplied</a:t>
            </a:r>
          </a:p>
          <a:p>
            <a:pPr lvl="1"/>
            <a:r>
              <a:rPr lang="en-US" dirty="0"/>
              <a:t>Fixing attachment </a:t>
            </a:r>
            <a:r>
              <a:rPr lang="en-US" dirty="0" smtClean="0"/>
              <a:t>template bug when </a:t>
            </a:r>
            <a:r>
              <a:rPr lang="en-US" dirty="0"/>
              <a:t>the file to be uploaded is </a:t>
            </a:r>
            <a:r>
              <a:rPr lang="en-US" dirty="0" smtClean="0"/>
              <a:t>too large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11994"/>
            <a:ext cx="9972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2189"/>
            <a:ext cx="9905999" cy="4739950"/>
          </a:xfrm>
        </p:spPr>
        <p:txBody>
          <a:bodyPr>
            <a:normAutofit/>
          </a:bodyPr>
          <a:lstStyle/>
          <a:p>
            <a:r>
              <a:rPr lang="en-US" dirty="0" smtClean="0"/>
              <a:t>Usability of Dashboard and Project Detail</a:t>
            </a:r>
          </a:p>
          <a:p>
            <a:pPr lvl="1"/>
            <a:r>
              <a:rPr lang="en-US" dirty="0" smtClean="0"/>
              <a:t>Clicking on a project name within Dashboard View brings you directly to the project, instead of simply collapsing the view</a:t>
            </a:r>
          </a:p>
          <a:p>
            <a:pPr lvl="2"/>
            <a:r>
              <a:rPr lang="en-US" dirty="0"/>
              <a:t>As a </a:t>
            </a:r>
            <a:r>
              <a:rPr lang="en-US" dirty="0" smtClean="0"/>
              <a:t>developer, I want </a:t>
            </a:r>
            <a:r>
              <a:rPr lang="en-US" dirty="0"/>
              <a:t>the project details to open when clicking on the name of it rather than </a:t>
            </a:r>
            <a:r>
              <a:rPr lang="en-US" dirty="0" smtClean="0"/>
              <a:t>having to click </a:t>
            </a:r>
            <a:r>
              <a:rPr lang="en-US" dirty="0"/>
              <a:t>on the "open"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A summary of tasks within an Iteration is shown in Project Detail</a:t>
            </a:r>
          </a:p>
          <a:p>
            <a:pPr lvl="2"/>
            <a:r>
              <a:rPr lang="en-US" dirty="0"/>
              <a:t>As a developer, I would like to see a summary listing of tasks within an iteration when clicking on the Project Detail page when within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A status of each iteration is shown in Project Detail</a:t>
            </a:r>
          </a:p>
          <a:p>
            <a:pPr lvl="2"/>
            <a:r>
              <a:rPr lang="en-US" dirty="0"/>
              <a:t>As developer, I should be able </a:t>
            </a:r>
            <a:r>
              <a:rPr lang="en-US" dirty="0" smtClean="0"/>
              <a:t>to see the </a:t>
            </a:r>
            <a:r>
              <a:rPr lang="en-US" dirty="0"/>
              <a:t>completion status of each story within the iteration on the Project Detail page within </a:t>
            </a:r>
            <a:r>
              <a:rPr lang="en-US" dirty="0" smtClean="0"/>
              <a:t>a </a:t>
            </a: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9138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8" y="2667446"/>
            <a:ext cx="8500590" cy="3174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47" y="2355746"/>
            <a:ext cx="7093490" cy="4464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2191"/>
            <a:ext cx="9905999" cy="573990"/>
          </a:xfrm>
        </p:spPr>
        <p:txBody>
          <a:bodyPr>
            <a:normAutofit/>
          </a:bodyPr>
          <a:lstStyle/>
          <a:p>
            <a:r>
              <a:rPr lang="en-US" dirty="0" smtClean="0"/>
              <a:t>Usability of Dashboard and Project Detail</a:t>
            </a:r>
          </a:p>
        </p:txBody>
      </p:sp>
      <p:sp>
        <p:nvSpPr>
          <p:cNvPr id="5" name="Oval 4"/>
          <p:cNvSpPr/>
          <p:nvPr/>
        </p:nvSpPr>
        <p:spPr>
          <a:xfrm>
            <a:off x="5562602" y="4937397"/>
            <a:ext cx="1259632" cy="559837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5689" y="4434130"/>
            <a:ext cx="1502230" cy="218088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57822" y="4470456"/>
            <a:ext cx="1308147" cy="317645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5675"/>
            <a:ext cx="9905999" cy="3541714"/>
          </a:xfrm>
        </p:spPr>
        <p:txBody>
          <a:bodyPr/>
          <a:lstStyle/>
          <a:p>
            <a:r>
              <a:rPr lang="en-US" dirty="0" smtClean="0"/>
              <a:t>File Attachment feature for each story</a:t>
            </a:r>
          </a:p>
          <a:p>
            <a:pPr lvl="1"/>
            <a:r>
              <a:rPr lang="en-US" dirty="0" smtClean="0"/>
              <a:t>We felt the existing attachment feature was limited due to not being able to determine which attachments within a project were relevant to which stories</a:t>
            </a:r>
          </a:p>
          <a:p>
            <a:pPr lvl="1"/>
            <a:r>
              <a:rPr lang="en-US" dirty="0" smtClean="0"/>
              <a:t>We wanted to add an attachment feature within each story</a:t>
            </a:r>
          </a:p>
          <a:p>
            <a:pPr lvl="2"/>
            <a:r>
              <a:rPr lang="en-US" dirty="0"/>
              <a:t>As a developer, I want to be able to attach documents to the story, so that the attachments can be associated to a </a:t>
            </a:r>
            <a:r>
              <a:rPr lang="en-US" dirty="0" smtClean="0"/>
              <a:t>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77" y="2074586"/>
            <a:ext cx="8086562" cy="4684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7840"/>
            <a:ext cx="9905999" cy="612213"/>
          </a:xfrm>
        </p:spPr>
        <p:txBody>
          <a:bodyPr/>
          <a:lstStyle/>
          <a:p>
            <a:r>
              <a:rPr lang="en-US" dirty="0" smtClean="0"/>
              <a:t>File Attachment feature for each story</a:t>
            </a:r>
          </a:p>
        </p:txBody>
      </p:sp>
      <p:sp>
        <p:nvSpPr>
          <p:cNvPr id="5" name="Oval 4"/>
          <p:cNvSpPr/>
          <p:nvPr/>
        </p:nvSpPr>
        <p:spPr>
          <a:xfrm>
            <a:off x="1651518" y="4637314"/>
            <a:ext cx="4795936" cy="2121453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61659"/>
            <a:ext cx="9905999" cy="4281942"/>
          </a:xfrm>
        </p:spPr>
        <p:txBody>
          <a:bodyPr>
            <a:normAutofit/>
          </a:bodyPr>
          <a:lstStyle/>
          <a:p>
            <a:r>
              <a:rPr lang="en-US" dirty="0" smtClean="0"/>
              <a:t>Backlog Feature</a:t>
            </a:r>
          </a:p>
          <a:p>
            <a:pPr lvl="1"/>
            <a:r>
              <a:rPr lang="en-US" dirty="0" smtClean="0"/>
              <a:t>We felt a Backlog story queue would be useful, to stage and prioritize stories prior to assigning them to an iteration</a:t>
            </a:r>
          </a:p>
          <a:p>
            <a:pPr lvl="1"/>
            <a:r>
              <a:rPr lang="en-US" dirty="0" smtClean="0"/>
              <a:t>We wanted to create a Backlog that listed stories in priority order, in order to select and move into an iteration</a:t>
            </a:r>
          </a:p>
          <a:p>
            <a:pPr lvl="2"/>
            <a:r>
              <a:rPr lang="en-US" dirty="0"/>
              <a:t>As a developer, I want to visually show </a:t>
            </a:r>
            <a:r>
              <a:rPr lang="en-US" dirty="0" smtClean="0"/>
              <a:t>stories </a:t>
            </a:r>
            <a:r>
              <a:rPr lang="en-US" dirty="0"/>
              <a:t>in a prioritized backlog, so that everyone can see the list of stories that need to </a:t>
            </a:r>
            <a:r>
              <a:rPr lang="en-US" dirty="0" smtClean="0"/>
              <a:t>be done </a:t>
            </a:r>
            <a:r>
              <a:rPr lang="en-US" dirty="0"/>
              <a:t>in the coming </a:t>
            </a:r>
            <a:r>
              <a:rPr lang="en-US" dirty="0" smtClean="0"/>
              <a:t>iterations</a:t>
            </a:r>
          </a:p>
          <a:p>
            <a:pPr lvl="1"/>
            <a:r>
              <a:rPr lang="en-US" dirty="0" smtClean="0"/>
              <a:t>The team underestimated the amount of work required, a good lesson learned</a:t>
            </a:r>
          </a:p>
          <a:p>
            <a:pPr lvl="2"/>
            <a:r>
              <a:rPr lang="en-US" dirty="0" smtClean="0"/>
              <a:t>Foundation finished, still work to accomplish in Iteration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641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TEAM ALPHA – ITERATION 2</vt:lpstr>
      <vt:lpstr>agenda</vt:lpstr>
      <vt:lpstr>Requirement analysis</vt:lpstr>
      <vt:lpstr>Requirement analysis</vt:lpstr>
      <vt:lpstr>Requirement analysis (cont.)</vt:lpstr>
      <vt:lpstr>Requirement analysis (cont.)</vt:lpstr>
      <vt:lpstr>Requirement analysis (cont.)</vt:lpstr>
      <vt:lpstr>Requirement analysis (cont.)</vt:lpstr>
      <vt:lpstr>Requirement analysis (cont.)</vt:lpstr>
      <vt:lpstr>Requirement analysis (cont.)</vt:lpstr>
      <vt:lpstr>Development and Testing</vt:lpstr>
      <vt:lpstr>Iteration 3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 – ITERATION 2</dc:title>
  <dc:creator>Charland, Randy F</dc:creator>
  <cp:lastModifiedBy>Charland, Randy F</cp:lastModifiedBy>
  <cp:revision>17</cp:revision>
  <dcterms:created xsi:type="dcterms:W3CDTF">2016-03-29T15:36:50Z</dcterms:created>
  <dcterms:modified xsi:type="dcterms:W3CDTF">2016-03-30T16:17:09Z</dcterms:modified>
</cp:coreProperties>
</file>