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Team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RESTful API to Issue Tracking Software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Iteration #1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Addressing Requirements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User Story 1: </a:t>
            </a:r>
            <a:r>
              <a:rPr lang="en" sz="2000" u="sng">
                <a:latin typeface="Ubuntu"/>
                <a:ea typeface="Ubuntu"/>
                <a:cs typeface="Ubuntu"/>
                <a:sym typeface="Ubuntu"/>
              </a:rPr>
              <a:t>Deploy web app with Docker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As a developer of this project, I want a simple deployment process, so that I can quickly test my code changes.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Addressing Requirements (continued)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User Story 2: </a:t>
            </a:r>
            <a:r>
              <a:rPr lang="en" sz="2000" u="sng">
                <a:latin typeface="Ubuntu"/>
                <a:ea typeface="Ubuntu"/>
                <a:cs typeface="Ubuntu"/>
                <a:sym typeface="Ubuntu"/>
              </a:rPr>
              <a:t>API Infrastructure: Routing of URLs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As an internal or external developer, I must be able to make HTTP requests to URLs on the web server host, so that I can retrieve or submit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Addressing Requirements (continued)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User Story 3: </a:t>
            </a:r>
            <a:r>
              <a:rPr lang="en" sz="2000" u="sng">
                <a:latin typeface="Ubuntu"/>
                <a:ea typeface="Ubuntu"/>
                <a:cs typeface="Ubuntu"/>
                <a:sym typeface="Ubuntu"/>
              </a:rPr>
              <a:t>Obtain list of issues matching query parameters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As an internal or external developer, I want an endpoint in the issue tracker API to request and obtain a list of issues that match search criteria that I provide so that I can use that information in other applications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Acceptance Tests: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Acceptance Test 1: Given a caller presents a query string containing an issue status parameter, when that issue status parameter matches a valid issue status, then the response should include only issues having that exact status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Acceptance Test 2: Given a caller presents a query string containing an issue assignment (to a user) parameter, when that issue assignment parameter does not match a user in the issue tracker database, then the response should be a failure and return a useful message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Addressing Requirements (continued)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User Story 4: </a:t>
            </a:r>
            <a:r>
              <a:rPr lang="en" sz="2000" u="sng">
                <a:latin typeface="Ubuntu"/>
                <a:ea typeface="Ubuntu"/>
                <a:cs typeface="Ubuntu"/>
                <a:sym typeface="Ubuntu"/>
              </a:rPr>
              <a:t>Obtain issue details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As an internal or external developer, I want an endpoint in the issue tracker API to request and obtain the details associated with an issue ID so that I can use that information in other applications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Acceptance Tests: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Acceptance Test 1: Given a caller presents an issue ID, when that issue ID does not map to an issue in the database, then the response should be a failure and contain a useful message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Acceptance Test 2: Given a caller presents an issue ID, when that issue ID maps to an issue in the database, then the response should be a success and contain the issue details as payload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Testing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Unit Testing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Existing project: No unit tests for issue tracker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To be added in Iteration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Testing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System Testing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TravisCI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Hosted continuous-integration service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Will run unit tests when any new commits to Github repository are observed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No existing unit tests = zero priority in Iteration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Testing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UI Automation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Selenium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Firefox driver bug results in automation tests being inoperable until subsequent iteration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References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Best Practices for Designing a Pragmatic RESTful API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http://www.vinaysahni.com/best-practices-for-a-pragmatic-restful-api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Docker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https://docs.docker.com/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Django Viewsets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http://www.django-rest-framework.org/api-guide/viewsets/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Glossary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API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Application Programming Interface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REST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REpresentational State Transfer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Goal: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Open API functionality to the existing issue tracker software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Increase the integration between sub-products (requirements tracker and/or chat client)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Allow for external integrations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Simplify the deployment process for dev, testing and prod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Why?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Increase the value of software suite by:</a:t>
            </a:r>
          </a:p>
          <a:p>
            <a:pPr indent="-330200" lvl="2" marL="13716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Improving the integration between the individual subproducts</a:t>
            </a:r>
          </a:p>
          <a:p>
            <a:pPr indent="-330200" lvl="2" marL="13716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Allow the software suite to become parts of larger collections of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Software Architecture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Existing: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Django Python web framework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Details: details about the original implementation, please see Team_Documentation/Team_3/project_documents/CS673_S15_P13_SDD.docx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Software Architecture (continued)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Django REST framework module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Custom interfaces over data collections by extending the ModelViewSet class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GET API method viewsets extend ReadOnlyModelViewSet</a:t>
            </a:r>
          </a:p>
          <a:p>
            <a:pPr indent="-330200" lvl="2" marL="13716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List-based responses (ex. getting all issues):</a:t>
            </a:r>
          </a:p>
          <a:p>
            <a:pPr indent="-330200" lvl="3" marL="18288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filter_backends (specifically, SearchFilter)</a:t>
            </a:r>
          </a:p>
          <a:p>
            <a:pPr indent="-330200" lvl="3" marL="18288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search_fields (map query parameter keys to data model property names)</a:t>
            </a:r>
          </a:p>
          <a:p>
            <a:pPr indent="-330200" lvl="4" marL="22860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Thin layer over data mode</a:t>
            </a:r>
          </a:p>
          <a:p>
            <a:pPr indent="-330200" lvl="2" marL="13716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Single-object responses (ex. getting single issue by ID):</a:t>
            </a:r>
          </a:p>
          <a:p>
            <a:pPr indent="-330200" lvl="3" marL="18288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retrieve method</a:t>
            </a:r>
          </a:p>
          <a:p>
            <a:pPr indent="-330200" lvl="4" marL="2286000" rtl="0">
              <a:spcBef>
                <a:spcPts val="0"/>
              </a:spcBef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Identify by PK of Issue being sought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Software Architecture (continued)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Django REST framework module (continued)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URL Routes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Get all issues meeting search criteria defined in query parameters:</a:t>
            </a:r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&lt;domain&gt;:&lt;port&gt;/rest/issue?&lt;param&gt;=&lt;value&gt;&amp;&lt;param&gt;=&lt;value&gt;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Get a single issue by PK:</a:t>
            </a:r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&lt;domain&gt;:&lt;port&gt;/rest/issue/&lt;PK&gt;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 RESTful, transparent and intuitive way of organizing the resources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Software Architecture (continued)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Docker-izing the software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Docker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Development and deployment system that wraps software in self-sufficient file systems, allowing for simple, platform-independent deployment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Why use this?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Originally:</a:t>
            </a:r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To speed the development and testing process.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Long-term:</a:t>
            </a:r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Putting the software into an easily-deployable container so that future developers AND users can get the entire suite of applications up-and-running swiftly and without significant investment of operations time and resources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Design Patterns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RESTful API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Resources organized into logical categories: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GET issue 123: /rest/issue/123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GET issues made by Steve: /rest/issue?reporter=steve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POST new issue: /rest/issue/ (with POST payload)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CRUD functions (create, retrieve, update, delete)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Allows for various levels of complexity among API methods</a:t>
            </a:r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Our project: thin layer over CRUD operations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Design Patterns (continued)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RESTful API (continued)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Responses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Success: JSON format (easily consumable, deserializable)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Failure: Error Codes/Messages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Authentication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State plays no role in authentication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Require HTTP Basic Authentication</a:t>
            </a:r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At least for methods that change state server-side</a:t>
            </a:r>
          </a:p>
          <a:p>
            <a: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POST, PUT, DELETE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Design Patterns (continued)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Docker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Existing dependencies were already clearly enumerated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Could be encapsulated in a programmatic deployment step 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Docker provides interface and commands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Deploy the build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Start the server all in a simple step</a:t>
            </a: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Populate the database with demo data, if necessary</a:t>
            </a:r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Made possible by elements of the Django framework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