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Issue Tracker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6742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Iteration 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Team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Requirements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Software Architecture / Design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Implementation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Testing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Process Improvement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Adding comment to an existing issue via a PUT request in the API.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Setting up Amazon S3 for storage of files / attachments.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Fixing bug in current project: Enable description editing.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Fixing previous backlog.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Architecture / Design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of Django Python Rest Framework to provide a web interface, handle requests and generate responses.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Adding a comment: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Originally comments could only be made through the project website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Goal this iteration: Functionality: to post a comment independently of viewing an issue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Understanding POST method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Created Serializer 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Created View &amp; ViewSet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Defining URIs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Testing code during this final stretch.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Amazon S3 remote file storage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IAM setup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Created in new user cs673user in IAM section of AWS console, and created an access key for this user.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S3 setup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Created a new S3 bucket called cs673 in AWS console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Modify the bucket policy of the cs673 bucket.  Only cs673user has access.  Access is made using cs673user within the Django app.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Add a cross-origin resource sharing (CORS) configuration allowing GET operation on bucket.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Modify settings file to add AWS access key credentials, static directory and media directory for S3 bucket.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 &amp; media file setup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Populate the static S3 cs673 bucket directory: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collect static</a:t>
            </a: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Run the web application with the command: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runserver 0.0.0.0:8000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Upload an attachment, and note its placement in S3 cs673 bucket media directory.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6350" y="1017800"/>
            <a:ext cx="3860700" cy="382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b="1" lang="en" sz="1400"/>
              <a:t>Current Testing Coverage: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6 UI Test Cases: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n" sz="1200"/>
              <a:t>Create Issue Test Case is Automated, the rest is in progress. 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n" sz="1200"/>
              <a:t>All have manual test instructions as backup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1" lang="en" sz="1400"/>
              <a:t>Issues Faced this Iteration: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Update to Firefox web browser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n" sz="1200"/>
              <a:t>Switched to Chrome web browser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n" sz="1200"/>
              <a:t>Store ChromeDriver in app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Different implementations of existing Automation 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1" lang="en" sz="1200"/>
              <a:t>Next Iteration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Refactor UI Automation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Add Unit Test Coverage</a:t>
            </a:r>
          </a:p>
        </p:txBody>
      </p:sp>
      <p:pic>
        <p:nvPicPr>
          <p:cNvPr descr="CreateIssueTest.PN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849" y="1246394"/>
            <a:ext cx="4863800" cy="25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 Improvement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of Paired Programming Approach for the less experienced members of the team.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Posting regular updates on Slack.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Assigning of tasks as per comfort level of technologies.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