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B49F8-6F6D-4A54-AE48-A6ED5CF23A6F}" v="1" dt="2024-10-29T05:25:3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Al-Khawas" userId="3f2c01cd7d0cacd7" providerId="LiveId" clId="{EB3B49F8-6F6D-4A54-AE48-A6ED5CF23A6F}"/>
    <pc:docChg chg="custSel modSld">
      <pc:chgData name="Abdelrahman Al-Khawas" userId="3f2c01cd7d0cacd7" providerId="LiveId" clId="{EB3B49F8-6F6D-4A54-AE48-A6ED5CF23A6F}" dt="2024-10-29T23:34:34.871" v="317" actId="20577"/>
      <pc:docMkLst>
        <pc:docMk/>
      </pc:docMkLst>
      <pc:sldChg chg="modSp mod">
        <pc:chgData name="Abdelrahman Al-Khawas" userId="3f2c01cd7d0cacd7" providerId="LiveId" clId="{EB3B49F8-6F6D-4A54-AE48-A6ED5CF23A6F}" dt="2024-10-29T21:10:36.010" v="207" actId="20577"/>
        <pc:sldMkLst>
          <pc:docMk/>
          <pc:sldMk cId="2319911336" sldId="259"/>
        </pc:sldMkLst>
        <pc:spChg chg="mod">
          <ac:chgData name="Abdelrahman Al-Khawas" userId="3f2c01cd7d0cacd7" providerId="LiveId" clId="{EB3B49F8-6F6D-4A54-AE48-A6ED5CF23A6F}" dt="2024-10-29T05:34:25.334" v="168" actId="20577"/>
          <ac:spMkLst>
            <pc:docMk/>
            <pc:sldMk cId="2319911336" sldId="259"/>
            <ac:spMk id="2" creationId="{98DFAE79-9E7C-7119-BFF7-75C0CEA581C4}"/>
          </ac:spMkLst>
        </pc:spChg>
        <pc:spChg chg="mod">
          <ac:chgData name="Abdelrahman Al-Khawas" userId="3f2c01cd7d0cacd7" providerId="LiveId" clId="{EB3B49F8-6F6D-4A54-AE48-A6ED5CF23A6F}" dt="2024-10-29T21:10:36.010" v="207" actId="20577"/>
          <ac:spMkLst>
            <pc:docMk/>
            <pc:sldMk cId="2319911336" sldId="259"/>
            <ac:spMk id="3" creationId="{B95F794D-C1F4-E9CC-9B6E-4837AEE811C0}"/>
          </ac:spMkLst>
        </pc:spChg>
      </pc:sldChg>
      <pc:sldChg chg="modSp mod">
        <pc:chgData name="Abdelrahman Al-Khawas" userId="3f2c01cd7d0cacd7" providerId="LiveId" clId="{EB3B49F8-6F6D-4A54-AE48-A6ED5CF23A6F}" dt="2024-10-29T23:34:34.871" v="317" actId="20577"/>
        <pc:sldMkLst>
          <pc:docMk/>
          <pc:sldMk cId="2758596383" sldId="260"/>
        </pc:sldMkLst>
        <pc:spChg chg="mod">
          <ac:chgData name="Abdelrahman Al-Khawas" userId="3f2c01cd7d0cacd7" providerId="LiveId" clId="{EB3B49F8-6F6D-4A54-AE48-A6ED5CF23A6F}" dt="2024-10-29T05:34:47.910" v="181" actId="20577"/>
          <ac:spMkLst>
            <pc:docMk/>
            <pc:sldMk cId="2758596383" sldId="260"/>
            <ac:spMk id="2" creationId="{96CF0AC6-C8E8-6F51-254C-B15297159727}"/>
          </ac:spMkLst>
        </pc:spChg>
        <pc:spChg chg="mod">
          <ac:chgData name="Abdelrahman Al-Khawas" userId="3f2c01cd7d0cacd7" providerId="LiveId" clId="{EB3B49F8-6F6D-4A54-AE48-A6ED5CF23A6F}" dt="2024-10-29T23:34:34.871" v="317" actId="20577"/>
          <ac:spMkLst>
            <pc:docMk/>
            <pc:sldMk cId="2758596383" sldId="260"/>
            <ac:spMk id="3" creationId="{CDA9B163-5943-0FBA-215B-B3239BD6C342}"/>
          </ac:spMkLst>
        </pc:spChg>
      </pc:sldChg>
      <pc:sldChg chg="modSp mod">
        <pc:chgData name="Abdelrahman Al-Khawas" userId="3f2c01cd7d0cacd7" providerId="LiveId" clId="{EB3B49F8-6F6D-4A54-AE48-A6ED5CF23A6F}" dt="2024-10-29T23:24:50.349" v="211" actId="20577"/>
        <pc:sldMkLst>
          <pc:docMk/>
          <pc:sldMk cId="1808146167" sldId="261"/>
        </pc:sldMkLst>
        <pc:spChg chg="mod">
          <ac:chgData name="Abdelrahman Al-Khawas" userId="3f2c01cd7d0cacd7" providerId="LiveId" clId="{EB3B49F8-6F6D-4A54-AE48-A6ED5CF23A6F}" dt="2024-10-29T23:24:50.349" v="211" actId="20577"/>
          <ac:spMkLst>
            <pc:docMk/>
            <pc:sldMk cId="1808146167" sldId="261"/>
            <ac:spMk id="3" creationId="{E8FFD99E-8637-080F-68B0-6266D1912E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F2D1-9796-4992-866C-CC19904FEB4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2344-7238-41D4-9F4E-3AECFF3A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811-7477-DCD5-1984-8212500AE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0DC9-C1E6-9C40-03A4-250D29A8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7645-DBA1-3D4D-0118-C8CBC62C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187A-DD8A-A684-5711-00E6B01D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DE84-3733-A55F-8B4D-8CF87E23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017-4127-E1A4-D211-F4C2C130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C390-4037-E4AA-BB69-67007E9F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B8AB-E48D-A3BE-11C0-47F13326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BF2B-57B8-ABE3-4E02-D9AFD36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7DEC-D87E-9C62-C22D-6C1B09F7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73292-2864-45ED-1257-0D45BA88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D741E-F044-A76C-8AE2-EFE544394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DD1B-3808-4E09-AEE7-6F444B5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5D70-708E-8048-7769-B10F757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AC5A-0B5A-AD22-BAB4-6C6A4C9C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7218-7CBD-C49A-70BA-B71EA337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C7ED-70E9-A5DE-4412-F14E8C6D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59B7-842D-67FF-7037-02CEA03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5000-E316-34BC-2616-41849D8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7C88-702F-97E4-919D-D0B76263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EC5E-4A34-9F87-D09F-5E71C6E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78D5-8798-67F5-F5BE-2B34928D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6FBA-2319-D881-C246-D55CE6A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8E18-4E6B-EB32-29CA-D7877C6B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8354-3290-46BC-58D3-6313B80D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226-9089-CEFE-976B-98C1B82C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5A00-8A74-B9C8-C662-E636125F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880A-554D-9A55-4CB6-88D6D53A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D8CF-1677-BD35-1D25-10B3151A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87CB-4DBA-0651-C41D-3546E1C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2F94-DE20-881F-8B85-D964890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C8B6-128F-28B0-42B2-EE24207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54EA-2AA5-2437-3B9A-41F468D0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C1901-3B36-3D30-616D-25B0AE95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E09B-4633-E0DD-D9F0-484198A9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E8B85-29D9-5913-CE44-8A3E9FA94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4A7DE-2FFA-66B3-C3B9-5950D09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B156F-DED2-299C-C6CD-153E28C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BADD3-5999-D457-384D-CE57273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D677-45DD-240B-FF54-9C5FF4C0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DA551-FD4E-6DFE-FA04-38D15CA0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BF23-E941-A8D3-8D4D-C1C0A38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AF301-9FD9-13A2-535D-6FCEC33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25F7-DB26-375D-D92B-AD6B5F53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EAC68-41B9-3234-63C8-F0AE543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A22AD-6D83-E1B1-9CE8-06A8643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E46A-B7C7-C9AE-210E-69B65630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4654-464D-BFB3-CFA9-374F2E13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4AED-352A-2AE3-1179-282E3DD6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F6AA-88EE-6D11-A0EE-17F4BE0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7E51-FEFB-083D-F402-DBD82F6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524D8-9C95-08B7-2100-71614851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0D6C-D3C0-0FEC-5BC6-D59779C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8692-D7A8-6DE0-0969-7345AE7C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5D06-1B39-0FFA-5F7F-EDDF08E8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8F7D-E514-B49E-5815-4FC7047E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8363-15EC-8363-C7FD-BCF6CDF2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FBFD-C237-F7F6-0A61-4B28FBE5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C60E8-88B7-0738-8492-75626F2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036E-9027-BBD9-F5E0-8CE0F801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D798-AEA6-A5B4-B3E8-F2C155239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29351-723B-4172-B48F-3D859D25D45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9E2D-C61D-FBAF-E0C6-DEE2755A6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74F4-97F2-66A1-C11E-E5F17BF7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812-0518-F782-899B-758E68B70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CapstoneBall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832D-232F-0B1D-4520-7F6E0A2EF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Abdelrahman Alkhawas</a:t>
            </a:r>
          </a:p>
        </p:txBody>
      </p:sp>
    </p:spTree>
    <p:extLst>
      <p:ext uri="{BB962C8B-B14F-4D97-AF65-F5344CB8AC3E}">
        <p14:creationId xmlns:p14="http://schemas.microsoft.com/office/powerpoint/2010/main" val="169374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C94-F498-9976-719D-0054903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D99E-8637-080F-68B0-6266D191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instantiating question: who would be the best option to replace Mohamed Salah next season?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use cases: </a:t>
            </a:r>
          </a:p>
          <a:p>
            <a:pPr>
              <a:buFontTx/>
              <a:buChar char="-"/>
            </a:pPr>
            <a:r>
              <a:rPr lang="en-US" dirty="0"/>
              <a:t>replacing injured player</a:t>
            </a:r>
          </a:p>
          <a:p>
            <a:pPr>
              <a:buFontTx/>
              <a:buChar char="-"/>
            </a:pPr>
            <a:r>
              <a:rPr lang="en-US" dirty="0"/>
              <a:t>squad depth</a:t>
            </a:r>
          </a:p>
          <a:p>
            <a:pPr>
              <a:buFontTx/>
              <a:buChar char="-"/>
            </a:pPr>
            <a:r>
              <a:rPr lang="en-US" dirty="0" err="1"/>
              <a:t>ffp</a:t>
            </a:r>
            <a:r>
              <a:rPr lang="en-US" dirty="0"/>
              <a:t> / budget problems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 continuity</a:t>
            </a:r>
          </a:p>
        </p:txBody>
      </p:sp>
    </p:spTree>
    <p:extLst>
      <p:ext uri="{BB962C8B-B14F-4D97-AF65-F5344CB8AC3E}">
        <p14:creationId xmlns:p14="http://schemas.microsoft.com/office/powerpoint/2010/main" val="180814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9A1B-78D8-F1F6-4478-13D2A87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FB1C-CD59-E673-5E0B-19C7C002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leveling the playing field for smaller teams</a:t>
            </a:r>
          </a:p>
          <a:p>
            <a:pPr>
              <a:buFontTx/>
              <a:buChar char="-"/>
            </a:pPr>
            <a:r>
              <a:rPr lang="en-US" dirty="0"/>
              <a:t>avoiding costly mistakes for the bigger teams.</a:t>
            </a:r>
          </a:p>
          <a:p>
            <a:pPr>
              <a:buFontTx/>
              <a:buChar char="-"/>
            </a:pPr>
            <a:r>
              <a:rPr lang="en-US" dirty="0"/>
              <a:t>opportunities for less ‘</a:t>
            </a:r>
            <a:r>
              <a:rPr lang="en-US" dirty="0" err="1"/>
              <a:t>PR’ed</a:t>
            </a:r>
            <a:r>
              <a:rPr lang="en-US" dirty="0"/>
              <a:t> players</a:t>
            </a:r>
          </a:p>
        </p:txBody>
      </p:sp>
    </p:spTree>
    <p:extLst>
      <p:ext uri="{BB962C8B-B14F-4D97-AF65-F5344CB8AC3E}">
        <p14:creationId xmlns:p14="http://schemas.microsoft.com/office/powerpoint/2010/main" val="6187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60B4-051A-A96A-1F92-5FCB760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99DA-DE83-2873-DAF2-E83E24C4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gather historical data</a:t>
            </a:r>
          </a:p>
          <a:p>
            <a:pPr marL="514350" indent="-514350">
              <a:buAutoNum type="arabicPeriod"/>
            </a:pPr>
            <a:r>
              <a:rPr lang="en-US" dirty="0"/>
              <a:t>use model 1 to predict future seasons of players</a:t>
            </a:r>
          </a:p>
          <a:p>
            <a:pPr marL="514350" indent="-514350">
              <a:buAutoNum type="arabicPeriod"/>
            </a:pPr>
            <a:r>
              <a:rPr lang="en-US" dirty="0"/>
              <a:t>given a player, come up with the closest resembling player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55C-521A-27EF-7923-429A8E24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5F0C-CF92-8452-1729-ABD929E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7 seasons</a:t>
            </a:r>
          </a:p>
          <a:p>
            <a:pPr>
              <a:buFontTx/>
              <a:buChar char="-"/>
            </a:pPr>
            <a:r>
              <a:rPr lang="en-US" dirty="0"/>
              <a:t>7 categories per season</a:t>
            </a:r>
          </a:p>
          <a:p>
            <a:pPr>
              <a:buFontTx/>
              <a:buChar char="-"/>
            </a:pPr>
            <a:r>
              <a:rPr lang="en-US" dirty="0"/>
              <a:t>approx. 25 stats per category</a:t>
            </a:r>
          </a:p>
        </p:txBody>
      </p:sp>
    </p:spTree>
    <p:extLst>
      <p:ext uri="{BB962C8B-B14F-4D97-AF65-F5344CB8AC3E}">
        <p14:creationId xmlns:p14="http://schemas.microsoft.com/office/powerpoint/2010/main" val="6213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8AF9-DF75-1B01-E428-10025999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87BEB-6F49-C1F0-B5AF-4E63A8508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7006"/>
            <a:ext cx="10515600" cy="2345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CB12A-260F-59C7-6E5A-D0C3838C117B}"/>
              </a:ext>
            </a:extLst>
          </p:cNvPr>
          <p:cNvSpPr txBox="1"/>
          <p:nvPr/>
        </p:nvSpPr>
        <p:spPr>
          <a:xfrm>
            <a:off x="838200" y="5202470"/>
            <a:ext cx="566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2019/20 standard stats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D3A3B1D-ADC1-B87B-A0CC-A429E5FF24C7}"/>
              </a:ext>
            </a:extLst>
          </p:cNvPr>
          <p:cNvSpPr/>
          <p:nvPr/>
        </p:nvSpPr>
        <p:spPr>
          <a:xfrm rot="16200000">
            <a:off x="2424114" y="963314"/>
            <a:ext cx="285750" cy="3457578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4EC1F-41A2-A32F-FC02-F1BE03245FB9}"/>
              </a:ext>
            </a:extLst>
          </p:cNvPr>
          <p:cNvSpPr txBox="1"/>
          <p:nvPr/>
        </p:nvSpPr>
        <p:spPr>
          <a:xfrm>
            <a:off x="1085850" y="22194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player metadata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8DCAB91-6908-D915-420E-5CEFDC91F407}"/>
              </a:ext>
            </a:extLst>
          </p:cNvPr>
          <p:cNvSpPr/>
          <p:nvPr/>
        </p:nvSpPr>
        <p:spPr>
          <a:xfrm rot="16200000">
            <a:off x="6381748" y="602652"/>
            <a:ext cx="285750" cy="4171954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90AF4-EA11-AF9F-F5B0-D6ED98BCF808}"/>
              </a:ext>
            </a:extLst>
          </p:cNvPr>
          <p:cNvSpPr txBox="1"/>
          <p:nvPr/>
        </p:nvSpPr>
        <p:spPr>
          <a:xfrm>
            <a:off x="4762499" y="22194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raw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C21FF-46FB-688B-DCF8-17AF2BEC556B}"/>
              </a:ext>
            </a:extLst>
          </p:cNvPr>
          <p:cNvSpPr txBox="1"/>
          <p:nvPr/>
        </p:nvSpPr>
        <p:spPr>
          <a:xfrm>
            <a:off x="8610600" y="217642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per 90 statistics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448F20-EC7A-FDD8-B046-A291C9E310CC}"/>
              </a:ext>
            </a:extLst>
          </p:cNvPr>
          <p:cNvSpPr/>
          <p:nvPr/>
        </p:nvSpPr>
        <p:spPr>
          <a:xfrm rot="16200000">
            <a:off x="9886948" y="1364652"/>
            <a:ext cx="285750" cy="2647954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AE79-9E7C-7119-BFF7-75C0CEA5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794D-C1F4-E9CC-9B6E-4837AEE8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beautiful soup for a singular table</a:t>
            </a:r>
          </a:p>
          <a:p>
            <a:pPr>
              <a:buFontTx/>
              <a:buChar char="-"/>
            </a:pPr>
            <a:r>
              <a:rPr lang="en-US" dirty="0"/>
              <a:t>iterate over years and categories</a:t>
            </a:r>
          </a:p>
          <a:p>
            <a:pPr lvl="1">
              <a:buFontTx/>
              <a:buChar char="-"/>
            </a:pPr>
            <a:r>
              <a:rPr lang="en-US" dirty="0"/>
              <a:t>clean data as it comes</a:t>
            </a:r>
          </a:p>
          <a:p>
            <a:pPr lvl="1">
              <a:buFontTx/>
              <a:buChar char="-"/>
            </a:pPr>
            <a:r>
              <a:rPr lang="en-US" dirty="0"/>
              <a:t>end up with 49 dataframes</a:t>
            </a:r>
          </a:p>
          <a:p>
            <a:pPr>
              <a:buFontTx/>
              <a:buChar char="-"/>
            </a:pPr>
            <a:r>
              <a:rPr lang="en-US" dirty="0"/>
              <a:t>iterate over dataframes to concatenate them</a:t>
            </a:r>
          </a:p>
          <a:p>
            <a:pPr>
              <a:buFontTx/>
              <a:buChar char="-"/>
            </a:pPr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 / csv of shape 19,564x139</a:t>
            </a:r>
          </a:p>
          <a:p>
            <a:pPr>
              <a:buFontTx/>
              <a:buChar char="-"/>
            </a:pPr>
            <a:r>
              <a:rPr lang="en-US" dirty="0"/>
              <a:t>missing metadata</a:t>
            </a:r>
          </a:p>
        </p:txBody>
      </p:sp>
    </p:spTree>
    <p:extLst>
      <p:ext uri="{BB962C8B-B14F-4D97-AF65-F5344CB8AC3E}">
        <p14:creationId xmlns:p14="http://schemas.microsoft.com/office/powerpoint/2010/main" val="23199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0AC6-C8E8-6F51-254C-B152971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B163-5943-0FBA-215B-B3239BD6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formalizing similarity (</a:t>
            </a:r>
            <a:r>
              <a:rPr lang="en-US" dirty="0" err="1"/>
              <a:t>e.g</a:t>
            </a:r>
            <a:r>
              <a:rPr lang="en-US" dirty="0"/>
              <a:t> Trent vs KDB)</a:t>
            </a:r>
          </a:p>
          <a:p>
            <a:pPr>
              <a:buFontTx/>
              <a:buChar char="-"/>
            </a:pPr>
            <a:r>
              <a:rPr lang="en-US" dirty="0"/>
              <a:t>p</a:t>
            </a:r>
            <a:r>
              <a:rPr lang="en-US"/>
              <a:t>redicting </a:t>
            </a:r>
            <a:r>
              <a:rPr lang="en-US" dirty="0"/>
              <a:t>the future season. </a:t>
            </a:r>
          </a:p>
        </p:txBody>
      </p:sp>
    </p:spTree>
    <p:extLst>
      <p:ext uri="{BB962C8B-B14F-4D97-AF65-F5344CB8AC3E}">
        <p14:creationId xmlns:p14="http://schemas.microsoft.com/office/powerpoint/2010/main" val="2758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CapstoneBall</vt:lpstr>
      <vt:lpstr>the problem space.</vt:lpstr>
      <vt:lpstr>potential impact</vt:lpstr>
      <vt:lpstr>proposed solution</vt:lpstr>
      <vt:lpstr>the dataset</vt:lpstr>
      <vt:lpstr>example data</vt:lpstr>
      <vt:lpstr>data processing and EDA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Al-Khawas</dc:creator>
  <cp:lastModifiedBy>Abdelrahman Al-Khawas</cp:lastModifiedBy>
  <cp:revision>1</cp:revision>
  <dcterms:created xsi:type="dcterms:W3CDTF">2024-10-29T04:36:31Z</dcterms:created>
  <dcterms:modified xsi:type="dcterms:W3CDTF">2024-10-29T23:34:35Z</dcterms:modified>
</cp:coreProperties>
</file>