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62" r:id="rId4"/>
    <p:sldId id="257" r:id="rId5"/>
    <p:sldId id="258" r:id="rId6"/>
    <p:sldId id="263" r:id="rId7"/>
    <p:sldId id="259" r:id="rId8"/>
    <p:sldId id="264" r:id="rId9"/>
    <p:sldId id="268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3B49F8-6F6D-4A54-AE48-A6ED5CF23A6F}" v="24" dt="2024-11-01T08:13:43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5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1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rahman Al-Khawas" userId="3f2c01cd7d0cacd7" providerId="LiveId" clId="{EB3B49F8-6F6D-4A54-AE48-A6ED5CF23A6F}"/>
    <pc:docChg chg="undo custSel addSld modSld sldOrd">
      <pc:chgData name="Abdelrahman Al-Khawas" userId="3f2c01cd7d0cacd7" providerId="LiveId" clId="{EB3B49F8-6F6D-4A54-AE48-A6ED5CF23A6F}" dt="2024-11-01T08:13:53.471" v="526" actId="1076"/>
      <pc:docMkLst>
        <pc:docMk/>
      </pc:docMkLst>
      <pc:sldChg chg="modSp mod">
        <pc:chgData name="Abdelrahman Al-Khawas" userId="3f2c01cd7d0cacd7" providerId="LiveId" clId="{EB3B49F8-6F6D-4A54-AE48-A6ED5CF23A6F}" dt="2024-10-29T21:10:36.010" v="207" actId="20577"/>
        <pc:sldMkLst>
          <pc:docMk/>
          <pc:sldMk cId="2319911336" sldId="259"/>
        </pc:sldMkLst>
        <pc:spChg chg="mod">
          <ac:chgData name="Abdelrahman Al-Khawas" userId="3f2c01cd7d0cacd7" providerId="LiveId" clId="{EB3B49F8-6F6D-4A54-AE48-A6ED5CF23A6F}" dt="2024-10-29T05:34:25.334" v="168" actId="20577"/>
          <ac:spMkLst>
            <pc:docMk/>
            <pc:sldMk cId="2319911336" sldId="259"/>
            <ac:spMk id="2" creationId="{98DFAE79-9E7C-7119-BFF7-75C0CEA581C4}"/>
          </ac:spMkLst>
        </pc:spChg>
        <pc:spChg chg="mod">
          <ac:chgData name="Abdelrahman Al-Khawas" userId="3f2c01cd7d0cacd7" providerId="LiveId" clId="{EB3B49F8-6F6D-4A54-AE48-A6ED5CF23A6F}" dt="2024-10-29T21:10:36.010" v="207" actId="20577"/>
          <ac:spMkLst>
            <pc:docMk/>
            <pc:sldMk cId="2319911336" sldId="259"/>
            <ac:spMk id="3" creationId="{B95F794D-C1F4-E9CC-9B6E-4837AEE811C0}"/>
          </ac:spMkLst>
        </pc:spChg>
      </pc:sldChg>
      <pc:sldChg chg="modSp mod">
        <pc:chgData name="Abdelrahman Al-Khawas" userId="3f2c01cd7d0cacd7" providerId="LiveId" clId="{EB3B49F8-6F6D-4A54-AE48-A6ED5CF23A6F}" dt="2024-11-01T07:04:32.182" v="376" actId="20577"/>
        <pc:sldMkLst>
          <pc:docMk/>
          <pc:sldMk cId="2758596383" sldId="260"/>
        </pc:sldMkLst>
        <pc:spChg chg="mod">
          <ac:chgData name="Abdelrahman Al-Khawas" userId="3f2c01cd7d0cacd7" providerId="LiveId" clId="{EB3B49F8-6F6D-4A54-AE48-A6ED5CF23A6F}" dt="2024-10-29T05:34:47.910" v="181" actId="20577"/>
          <ac:spMkLst>
            <pc:docMk/>
            <pc:sldMk cId="2758596383" sldId="260"/>
            <ac:spMk id="2" creationId="{96CF0AC6-C8E8-6F51-254C-B15297159727}"/>
          </ac:spMkLst>
        </pc:spChg>
        <pc:spChg chg="mod">
          <ac:chgData name="Abdelrahman Al-Khawas" userId="3f2c01cd7d0cacd7" providerId="LiveId" clId="{EB3B49F8-6F6D-4A54-AE48-A6ED5CF23A6F}" dt="2024-11-01T07:04:32.182" v="376" actId="20577"/>
          <ac:spMkLst>
            <pc:docMk/>
            <pc:sldMk cId="2758596383" sldId="260"/>
            <ac:spMk id="3" creationId="{CDA9B163-5943-0FBA-215B-B3239BD6C342}"/>
          </ac:spMkLst>
        </pc:spChg>
      </pc:sldChg>
      <pc:sldChg chg="modSp mod">
        <pc:chgData name="Abdelrahman Al-Khawas" userId="3f2c01cd7d0cacd7" providerId="LiveId" clId="{EB3B49F8-6F6D-4A54-AE48-A6ED5CF23A6F}" dt="2024-10-31T20:57:37.949" v="326" actId="20577"/>
        <pc:sldMkLst>
          <pc:docMk/>
          <pc:sldMk cId="1808146167" sldId="261"/>
        </pc:sldMkLst>
        <pc:spChg chg="mod">
          <ac:chgData name="Abdelrahman Al-Khawas" userId="3f2c01cd7d0cacd7" providerId="LiveId" clId="{EB3B49F8-6F6D-4A54-AE48-A6ED5CF23A6F}" dt="2024-10-31T20:57:37.949" v="326" actId="20577"/>
          <ac:spMkLst>
            <pc:docMk/>
            <pc:sldMk cId="1808146167" sldId="261"/>
            <ac:spMk id="3" creationId="{E8FFD99E-8637-080F-68B0-6266D1912E89}"/>
          </ac:spMkLst>
        </pc:spChg>
      </pc:sldChg>
      <pc:sldChg chg="addSp delSp modSp new mod">
        <pc:chgData name="Abdelrahman Al-Khawas" userId="3f2c01cd7d0cacd7" providerId="LiveId" clId="{EB3B49F8-6F6D-4A54-AE48-A6ED5CF23A6F}" dt="2024-11-01T07:34:18.576" v="398" actId="22"/>
        <pc:sldMkLst>
          <pc:docMk/>
          <pc:sldMk cId="1405563612" sldId="264"/>
        </pc:sldMkLst>
        <pc:spChg chg="del">
          <ac:chgData name="Abdelrahman Al-Khawas" userId="3f2c01cd7d0cacd7" providerId="LiveId" clId="{EB3B49F8-6F6D-4A54-AE48-A6ED5CF23A6F}" dt="2024-11-01T07:05:19.989" v="377"/>
          <ac:spMkLst>
            <pc:docMk/>
            <pc:sldMk cId="1405563612" sldId="264"/>
            <ac:spMk id="3" creationId="{A1BC3F9D-EA51-CCFE-F560-033364A357D4}"/>
          </ac:spMkLst>
        </pc:spChg>
        <pc:spChg chg="add del mod">
          <ac:chgData name="Abdelrahman Al-Khawas" userId="3f2c01cd7d0cacd7" providerId="LiveId" clId="{EB3B49F8-6F6D-4A54-AE48-A6ED5CF23A6F}" dt="2024-11-01T07:07:32.453" v="382"/>
          <ac:spMkLst>
            <pc:docMk/>
            <pc:sldMk cId="1405563612" sldId="264"/>
            <ac:spMk id="6" creationId="{69BF6D43-72D7-C82C-162F-D3D286C09FF0}"/>
          </ac:spMkLst>
        </pc:spChg>
        <pc:spChg chg="add del mod">
          <ac:chgData name="Abdelrahman Al-Khawas" userId="3f2c01cd7d0cacd7" providerId="LiveId" clId="{EB3B49F8-6F6D-4A54-AE48-A6ED5CF23A6F}" dt="2024-11-01T07:13:41.220" v="386"/>
          <ac:spMkLst>
            <pc:docMk/>
            <pc:sldMk cId="1405563612" sldId="264"/>
            <ac:spMk id="9" creationId="{0236E23A-9B11-0C56-A236-5A5D5CAD7EBA}"/>
          </ac:spMkLst>
        </pc:spChg>
        <pc:spChg chg="add del mod">
          <ac:chgData name="Abdelrahman Al-Khawas" userId="3f2c01cd7d0cacd7" providerId="LiveId" clId="{EB3B49F8-6F6D-4A54-AE48-A6ED5CF23A6F}" dt="2024-11-01T07:33:21.439" v="394" actId="22"/>
          <ac:spMkLst>
            <pc:docMk/>
            <pc:sldMk cId="1405563612" sldId="264"/>
            <ac:spMk id="14" creationId="{4D7D1E16-C3D7-26DB-5F4E-995CDD8AE2BC}"/>
          </ac:spMkLst>
        </pc:spChg>
        <pc:graphicFrameChg chg="add del mod">
          <ac:chgData name="Abdelrahman Al-Khawas" userId="3f2c01cd7d0cacd7" providerId="LiveId" clId="{EB3B49F8-6F6D-4A54-AE48-A6ED5CF23A6F}" dt="2024-11-01T07:06:18.923" v="381" actId="478"/>
          <ac:graphicFrameMkLst>
            <pc:docMk/>
            <pc:sldMk cId="1405563612" sldId="264"/>
            <ac:graphicFrameMk id="4" creationId="{7D30095F-B0CA-BDC3-65AE-35CC46EAB7E9}"/>
          </ac:graphicFrameMkLst>
        </pc:graphicFrameChg>
        <pc:graphicFrameChg chg="add del mod">
          <ac:chgData name="Abdelrahman Al-Khawas" userId="3f2c01cd7d0cacd7" providerId="LiveId" clId="{EB3B49F8-6F6D-4A54-AE48-A6ED5CF23A6F}" dt="2024-11-01T07:07:53.317" v="385" actId="478"/>
          <ac:graphicFrameMkLst>
            <pc:docMk/>
            <pc:sldMk cId="1405563612" sldId="264"/>
            <ac:graphicFrameMk id="7" creationId="{9C4AB763-D474-8B90-E319-05D2E348E144}"/>
          </ac:graphicFrameMkLst>
        </pc:graphicFrameChg>
        <pc:graphicFrameChg chg="add del mod">
          <ac:chgData name="Abdelrahman Al-Khawas" userId="3f2c01cd7d0cacd7" providerId="LiveId" clId="{EB3B49F8-6F6D-4A54-AE48-A6ED5CF23A6F}" dt="2024-11-01T07:13:54.226" v="393" actId="478"/>
          <ac:graphicFrameMkLst>
            <pc:docMk/>
            <pc:sldMk cId="1405563612" sldId="264"/>
            <ac:graphicFrameMk id="12" creationId="{85121032-B1FC-2510-E48B-464F8AC875AC}"/>
          </ac:graphicFrameMkLst>
        </pc:graphicFrameChg>
        <pc:picChg chg="add mod ord">
          <ac:chgData name="Abdelrahman Al-Khawas" userId="3f2c01cd7d0cacd7" providerId="LiveId" clId="{EB3B49F8-6F6D-4A54-AE48-A6ED5CF23A6F}" dt="2024-11-01T07:33:36.651" v="397" actId="1076"/>
          <ac:picMkLst>
            <pc:docMk/>
            <pc:sldMk cId="1405563612" sldId="264"/>
            <ac:picMk id="16" creationId="{01570677-8C1A-F915-580C-F841CF997E5E}"/>
          </ac:picMkLst>
        </pc:picChg>
        <pc:picChg chg="add">
          <ac:chgData name="Abdelrahman Al-Khawas" userId="3f2c01cd7d0cacd7" providerId="LiveId" clId="{EB3B49F8-6F6D-4A54-AE48-A6ED5CF23A6F}" dt="2024-11-01T07:34:18.576" v="398" actId="22"/>
          <ac:picMkLst>
            <pc:docMk/>
            <pc:sldMk cId="1405563612" sldId="264"/>
            <ac:picMk id="18" creationId="{C42EFE5D-398B-4A04-829B-F9C901C0D22D}"/>
          </ac:picMkLst>
        </pc:picChg>
      </pc:sldChg>
      <pc:sldChg chg="addSp delSp modSp new mod">
        <pc:chgData name="Abdelrahman Al-Khawas" userId="3f2c01cd7d0cacd7" providerId="LiveId" clId="{EB3B49F8-6F6D-4A54-AE48-A6ED5CF23A6F}" dt="2024-11-01T07:48:36.427" v="414" actId="1076"/>
        <pc:sldMkLst>
          <pc:docMk/>
          <pc:sldMk cId="63888143" sldId="265"/>
        </pc:sldMkLst>
        <pc:spChg chg="del">
          <ac:chgData name="Abdelrahman Al-Khawas" userId="3f2c01cd7d0cacd7" providerId="LiveId" clId="{EB3B49F8-6F6D-4A54-AE48-A6ED5CF23A6F}" dt="2024-11-01T07:48:18.792" v="406" actId="931"/>
          <ac:spMkLst>
            <pc:docMk/>
            <pc:sldMk cId="63888143" sldId="265"/>
            <ac:spMk id="3" creationId="{2E3A225D-E7A4-D00B-4E80-C19E74549A37}"/>
          </ac:spMkLst>
        </pc:spChg>
        <pc:picChg chg="add del mod">
          <ac:chgData name="Abdelrahman Al-Khawas" userId="3f2c01cd7d0cacd7" providerId="LiveId" clId="{EB3B49F8-6F6D-4A54-AE48-A6ED5CF23A6F}" dt="2024-11-01T07:46:24.760" v="404" actId="478"/>
          <ac:picMkLst>
            <pc:docMk/>
            <pc:sldMk cId="63888143" sldId="265"/>
            <ac:picMk id="5" creationId="{A1149DB7-4954-8185-E27A-588889ECF97C}"/>
          </ac:picMkLst>
        </pc:picChg>
        <pc:picChg chg="add del">
          <ac:chgData name="Abdelrahman Al-Khawas" userId="3f2c01cd7d0cacd7" providerId="LiveId" clId="{EB3B49F8-6F6D-4A54-AE48-A6ED5CF23A6F}" dt="2024-11-01T07:48:25.958" v="411" actId="478"/>
          <ac:picMkLst>
            <pc:docMk/>
            <pc:sldMk cId="63888143" sldId="265"/>
            <ac:picMk id="7" creationId="{0E294BD1-77C6-06B3-45A1-B8B93C6557B5}"/>
          </ac:picMkLst>
        </pc:picChg>
        <pc:picChg chg="add mod">
          <ac:chgData name="Abdelrahman Al-Khawas" userId="3f2c01cd7d0cacd7" providerId="LiveId" clId="{EB3B49F8-6F6D-4A54-AE48-A6ED5CF23A6F}" dt="2024-11-01T07:48:36.427" v="414" actId="1076"/>
          <ac:picMkLst>
            <pc:docMk/>
            <pc:sldMk cId="63888143" sldId="265"/>
            <ac:picMk id="9" creationId="{29BC4C35-5C34-10A6-F2EA-ED58BC867609}"/>
          </ac:picMkLst>
        </pc:picChg>
      </pc:sldChg>
      <pc:sldChg chg="addSp delSp modSp new mod">
        <pc:chgData name="Abdelrahman Al-Khawas" userId="3f2c01cd7d0cacd7" providerId="LiveId" clId="{EB3B49F8-6F6D-4A54-AE48-A6ED5CF23A6F}" dt="2024-11-01T07:49:47.489" v="421" actId="1076"/>
        <pc:sldMkLst>
          <pc:docMk/>
          <pc:sldMk cId="3274303137" sldId="266"/>
        </pc:sldMkLst>
        <pc:spChg chg="del">
          <ac:chgData name="Abdelrahman Al-Khawas" userId="3f2c01cd7d0cacd7" providerId="LiveId" clId="{EB3B49F8-6F6D-4A54-AE48-A6ED5CF23A6F}" dt="2024-11-01T07:49:33.097" v="415"/>
          <ac:spMkLst>
            <pc:docMk/>
            <pc:sldMk cId="3274303137" sldId="266"/>
            <ac:spMk id="3" creationId="{5C012FBB-071B-FC62-7AA5-A81BD202D5E0}"/>
          </ac:spMkLst>
        </pc:spChg>
        <pc:picChg chg="add mod">
          <ac:chgData name="Abdelrahman Al-Khawas" userId="3f2c01cd7d0cacd7" providerId="LiveId" clId="{EB3B49F8-6F6D-4A54-AE48-A6ED5CF23A6F}" dt="2024-11-01T07:49:47.489" v="421" actId="1076"/>
          <ac:picMkLst>
            <pc:docMk/>
            <pc:sldMk cId="3274303137" sldId="266"/>
            <ac:picMk id="5" creationId="{47278FC5-8997-14D0-85F8-91B9A8588A92}"/>
          </ac:picMkLst>
        </pc:picChg>
      </pc:sldChg>
      <pc:sldChg chg="addSp delSp modSp new mod">
        <pc:chgData name="Abdelrahman Al-Khawas" userId="3f2c01cd7d0cacd7" providerId="LiveId" clId="{EB3B49F8-6F6D-4A54-AE48-A6ED5CF23A6F}" dt="2024-11-01T07:51:22.669" v="431" actId="1076"/>
        <pc:sldMkLst>
          <pc:docMk/>
          <pc:sldMk cId="2643263005" sldId="267"/>
        </pc:sldMkLst>
        <pc:spChg chg="del">
          <ac:chgData name="Abdelrahman Al-Khawas" userId="3f2c01cd7d0cacd7" providerId="LiveId" clId="{EB3B49F8-6F6D-4A54-AE48-A6ED5CF23A6F}" dt="2024-11-01T07:51:07.147" v="425" actId="931"/>
          <ac:spMkLst>
            <pc:docMk/>
            <pc:sldMk cId="2643263005" sldId="267"/>
            <ac:spMk id="3" creationId="{90F10A92-69A0-1BE5-DFE4-9AFA037C65C2}"/>
          </ac:spMkLst>
        </pc:spChg>
        <pc:spChg chg="add del">
          <ac:chgData name="Abdelrahman Al-Khawas" userId="3f2c01cd7d0cacd7" providerId="LiveId" clId="{EB3B49F8-6F6D-4A54-AE48-A6ED5CF23A6F}" dt="2024-11-01T07:51:00.277" v="424" actId="22"/>
          <ac:spMkLst>
            <pc:docMk/>
            <pc:sldMk cId="2643263005" sldId="267"/>
            <ac:spMk id="5" creationId="{42DF9C82-347F-C168-7D24-E08E6964A4BC}"/>
          </ac:spMkLst>
        </pc:spChg>
        <pc:picChg chg="add mod">
          <ac:chgData name="Abdelrahman Al-Khawas" userId="3f2c01cd7d0cacd7" providerId="LiveId" clId="{EB3B49F8-6F6D-4A54-AE48-A6ED5CF23A6F}" dt="2024-11-01T07:51:22.669" v="431" actId="1076"/>
          <ac:picMkLst>
            <pc:docMk/>
            <pc:sldMk cId="2643263005" sldId="267"/>
            <ac:picMk id="7" creationId="{3C90785C-1287-1481-9DEE-244004107234}"/>
          </ac:picMkLst>
        </pc:picChg>
      </pc:sldChg>
      <pc:sldChg chg="addSp delSp modSp new mod ord modMedia setBg modClrScheme addAnim delAnim chgLayout">
        <pc:chgData name="Abdelrahman Al-Khawas" userId="3f2c01cd7d0cacd7" providerId="LiveId" clId="{EB3B49F8-6F6D-4A54-AE48-A6ED5CF23A6F}" dt="2024-11-01T07:53:04.617" v="451" actId="26606"/>
        <pc:sldMkLst>
          <pc:docMk/>
          <pc:sldMk cId="1941129471" sldId="268"/>
        </pc:sldMkLst>
        <pc:spChg chg="del mod ord">
          <ac:chgData name="Abdelrahman Al-Khawas" userId="3f2c01cd7d0cacd7" providerId="LiveId" clId="{EB3B49F8-6F6D-4A54-AE48-A6ED5CF23A6F}" dt="2024-11-01T07:52:10.069" v="435" actId="700"/>
          <ac:spMkLst>
            <pc:docMk/>
            <pc:sldMk cId="1941129471" sldId="268"/>
            <ac:spMk id="2" creationId="{795D2722-ACD6-0F0B-989B-C299693F9629}"/>
          </ac:spMkLst>
        </pc:spChg>
        <pc:spChg chg="del mod ord">
          <ac:chgData name="Abdelrahman Al-Khawas" userId="3f2c01cd7d0cacd7" providerId="LiveId" clId="{EB3B49F8-6F6D-4A54-AE48-A6ED5CF23A6F}" dt="2024-11-01T07:52:10.069" v="435" actId="700"/>
          <ac:spMkLst>
            <pc:docMk/>
            <pc:sldMk cId="1941129471" sldId="268"/>
            <ac:spMk id="3" creationId="{50C8704B-34CB-FE76-54E5-DA165C2056CC}"/>
          </ac:spMkLst>
        </pc:spChg>
        <pc:spChg chg="add mod ord">
          <ac:chgData name="Abdelrahman Al-Khawas" userId="3f2c01cd7d0cacd7" providerId="LiveId" clId="{EB3B49F8-6F6D-4A54-AE48-A6ED5CF23A6F}" dt="2024-11-01T07:53:04.617" v="451" actId="26606"/>
          <ac:spMkLst>
            <pc:docMk/>
            <pc:sldMk cId="1941129471" sldId="268"/>
            <ac:spMk id="4" creationId="{01207D05-F033-CE19-61F3-133FD65A8F15}"/>
          </ac:spMkLst>
        </pc:spChg>
        <pc:spChg chg="add mod ord">
          <ac:chgData name="Abdelrahman Al-Khawas" userId="3f2c01cd7d0cacd7" providerId="LiveId" clId="{EB3B49F8-6F6D-4A54-AE48-A6ED5CF23A6F}" dt="2024-11-01T07:53:04.617" v="451" actId="26606"/>
          <ac:spMkLst>
            <pc:docMk/>
            <pc:sldMk cId="1941129471" sldId="268"/>
            <ac:spMk id="5" creationId="{F186CEC1-07B2-3085-56AC-42A3ADB0621A}"/>
          </ac:spMkLst>
        </pc:spChg>
        <pc:spChg chg="add del">
          <ac:chgData name="Abdelrahman Al-Khawas" userId="3f2c01cd7d0cacd7" providerId="LiveId" clId="{EB3B49F8-6F6D-4A54-AE48-A6ED5CF23A6F}" dt="2024-11-01T07:53:04.617" v="451" actId="26606"/>
          <ac:spMkLst>
            <pc:docMk/>
            <pc:sldMk cId="1941129471" sldId="268"/>
            <ac:spMk id="11" creationId="{C1DD1A8A-57D5-4A81-AD04-532B043C5611}"/>
          </ac:spMkLst>
        </pc:spChg>
        <pc:spChg chg="add del">
          <ac:chgData name="Abdelrahman Al-Khawas" userId="3f2c01cd7d0cacd7" providerId="LiveId" clId="{EB3B49F8-6F6D-4A54-AE48-A6ED5CF23A6F}" dt="2024-11-01T07:53:04.617" v="451" actId="26606"/>
          <ac:spMkLst>
            <pc:docMk/>
            <pc:sldMk cId="1941129471" sldId="268"/>
            <ac:spMk id="13" creationId="{007891EC-4501-44ED-A8C8-B11B6DB767AB}"/>
          </ac:spMkLst>
        </pc:spChg>
        <pc:picChg chg="add del mod">
          <ac:chgData name="Abdelrahman Al-Khawas" userId="3f2c01cd7d0cacd7" providerId="LiveId" clId="{EB3B49F8-6F6D-4A54-AE48-A6ED5CF23A6F}" dt="2024-11-01T07:53:04.617" v="451" actId="26606"/>
          <ac:picMkLst>
            <pc:docMk/>
            <pc:sldMk cId="1941129471" sldId="268"/>
            <ac:picMk id="7" creationId="{9275D2A3-22CB-2D99-3FFC-DFF0BD0FEB99}"/>
          </ac:picMkLst>
        </pc:picChg>
      </pc:sldChg>
      <pc:sldChg chg="addSp delSp modSp new mod modClrScheme chgLayout">
        <pc:chgData name="Abdelrahman Al-Khawas" userId="3f2c01cd7d0cacd7" providerId="LiveId" clId="{EB3B49F8-6F6D-4A54-AE48-A6ED5CF23A6F}" dt="2024-11-01T07:53:22.970" v="464" actId="20577"/>
        <pc:sldMkLst>
          <pc:docMk/>
          <pc:sldMk cId="1590635831" sldId="269"/>
        </pc:sldMkLst>
        <pc:spChg chg="del mod ord">
          <ac:chgData name="Abdelrahman Al-Khawas" userId="3f2c01cd7d0cacd7" providerId="LiveId" clId="{EB3B49F8-6F6D-4A54-AE48-A6ED5CF23A6F}" dt="2024-11-01T07:53:14.919" v="453" actId="700"/>
          <ac:spMkLst>
            <pc:docMk/>
            <pc:sldMk cId="1590635831" sldId="269"/>
            <ac:spMk id="2" creationId="{34E262D2-A9F6-FDD1-C136-461AFE6970F8}"/>
          </ac:spMkLst>
        </pc:spChg>
        <pc:spChg chg="del mod ord">
          <ac:chgData name="Abdelrahman Al-Khawas" userId="3f2c01cd7d0cacd7" providerId="LiveId" clId="{EB3B49F8-6F6D-4A54-AE48-A6ED5CF23A6F}" dt="2024-11-01T07:53:14.919" v="453" actId="700"/>
          <ac:spMkLst>
            <pc:docMk/>
            <pc:sldMk cId="1590635831" sldId="269"/>
            <ac:spMk id="3" creationId="{C22BE079-EC97-2031-E90E-055264981C73}"/>
          </ac:spMkLst>
        </pc:spChg>
        <pc:spChg chg="add mod ord">
          <ac:chgData name="Abdelrahman Al-Khawas" userId="3f2c01cd7d0cacd7" providerId="LiveId" clId="{EB3B49F8-6F6D-4A54-AE48-A6ED5CF23A6F}" dt="2024-11-01T07:53:22.970" v="464" actId="20577"/>
          <ac:spMkLst>
            <pc:docMk/>
            <pc:sldMk cId="1590635831" sldId="269"/>
            <ac:spMk id="4" creationId="{BA41BCA8-6AFF-C960-1E82-15CC6656DD44}"/>
          </ac:spMkLst>
        </pc:spChg>
        <pc:spChg chg="add mod ord">
          <ac:chgData name="Abdelrahman Al-Khawas" userId="3f2c01cd7d0cacd7" providerId="LiveId" clId="{EB3B49F8-6F6D-4A54-AE48-A6ED5CF23A6F}" dt="2024-11-01T07:53:14.919" v="453" actId="700"/>
          <ac:spMkLst>
            <pc:docMk/>
            <pc:sldMk cId="1590635831" sldId="269"/>
            <ac:spMk id="5" creationId="{14D1FBA7-6B77-9CE3-67A8-1BDACB3E55B5}"/>
          </ac:spMkLst>
        </pc:spChg>
      </pc:sldChg>
      <pc:sldChg chg="addSp delSp modSp new mod">
        <pc:chgData name="Abdelrahman Al-Khawas" userId="3f2c01cd7d0cacd7" providerId="LiveId" clId="{EB3B49F8-6F6D-4A54-AE48-A6ED5CF23A6F}" dt="2024-11-01T07:54:24.257" v="471" actId="1076"/>
        <pc:sldMkLst>
          <pc:docMk/>
          <pc:sldMk cId="499973568" sldId="270"/>
        </pc:sldMkLst>
        <pc:spChg chg="del">
          <ac:chgData name="Abdelrahman Al-Khawas" userId="3f2c01cd7d0cacd7" providerId="LiveId" clId="{EB3B49F8-6F6D-4A54-AE48-A6ED5CF23A6F}" dt="2024-11-01T07:54:14.847" v="466"/>
          <ac:spMkLst>
            <pc:docMk/>
            <pc:sldMk cId="499973568" sldId="270"/>
            <ac:spMk id="3" creationId="{EDF32E1A-1283-A290-C6A6-C24B3656834F}"/>
          </ac:spMkLst>
        </pc:spChg>
        <pc:picChg chg="add mod">
          <ac:chgData name="Abdelrahman Al-Khawas" userId="3f2c01cd7d0cacd7" providerId="LiveId" clId="{EB3B49F8-6F6D-4A54-AE48-A6ED5CF23A6F}" dt="2024-11-01T07:54:24.257" v="471" actId="1076"/>
          <ac:picMkLst>
            <pc:docMk/>
            <pc:sldMk cId="499973568" sldId="270"/>
            <ac:picMk id="5" creationId="{188DCE11-6712-DC1F-C5C7-1A7D6D83B7FB}"/>
          </ac:picMkLst>
        </pc:picChg>
      </pc:sldChg>
      <pc:sldChg chg="addSp delSp modSp new mod">
        <pc:chgData name="Abdelrahman Al-Khawas" userId="3f2c01cd7d0cacd7" providerId="LiveId" clId="{EB3B49F8-6F6D-4A54-AE48-A6ED5CF23A6F}" dt="2024-11-01T07:56:03.373" v="478" actId="1076"/>
        <pc:sldMkLst>
          <pc:docMk/>
          <pc:sldMk cId="3835704787" sldId="271"/>
        </pc:sldMkLst>
        <pc:spChg chg="del">
          <ac:chgData name="Abdelrahman Al-Khawas" userId="3f2c01cd7d0cacd7" providerId="LiveId" clId="{EB3B49F8-6F6D-4A54-AE48-A6ED5CF23A6F}" dt="2024-11-01T07:55:52.852" v="473"/>
          <ac:spMkLst>
            <pc:docMk/>
            <pc:sldMk cId="3835704787" sldId="271"/>
            <ac:spMk id="3" creationId="{D060D3B4-D69C-223F-9499-2D136F9D9D8C}"/>
          </ac:spMkLst>
        </pc:spChg>
        <pc:picChg chg="add mod">
          <ac:chgData name="Abdelrahman Al-Khawas" userId="3f2c01cd7d0cacd7" providerId="LiveId" clId="{EB3B49F8-6F6D-4A54-AE48-A6ED5CF23A6F}" dt="2024-11-01T07:56:03.373" v="478" actId="1076"/>
          <ac:picMkLst>
            <pc:docMk/>
            <pc:sldMk cId="3835704787" sldId="271"/>
            <ac:picMk id="5" creationId="{EECCB797-1EB9-1501-CD3A-787F6051890B}"/>
          </ac:picMkLst>
        </pc:picChg>
      </pc:sldChg>
      <pc:sldChg chg="addSp delSp modSp new mod modClrScheme chgLayout">
        <pc:chgData name="Abdelrahman Al-Khawas" userId="3f2c01cd7d0cacd7" providerId="LiveId" clId="{EB3B49F8-6F6D-4A54-AE48-A6ED5CF23A6F}" dt="2024-11-01T08:01:34.828" v="487" actId="20577"/>
        <pc:sldMkLst>
          <pc:docMk/>
          <pc:sldMk cId="3631412117" sldId="272"/>
        </pc:sldMkLst>
        <pc:spChg chg="del mod ord">
          <ac:chgData name="Abdelrahman Al-Khawas" userId="3f2c01cd7d0cacd7" providerId="LiveId" clId="{EB3B49F8-6F6D-4A54-AE48-A6ED5CF23A6F}" dt="2024-11-01T08:01:30.274" v="480" actId="700"/>
          <ac:spMkLst>
            <pc:docMk/>
            <pc:sldMk cId="3631412117" sldId="272"/>
            <ac:spMk id="2" creationId="{5BC8CBB8-1E41-7915-92F7-39BB747B98E9}"/>
          </ac:spMkLst>
        </pc:spChg>
        <pc:spChg chg="del mod ord">
          <ac:chgData name="Abdelrahman Al-Khawas" userId="3f2c01cd7d0cacd7" providerId="LiveId" clId="{EB3B49F8-6F6D-4A54-AE48-A6ED5CF23A6F}" dt="2024-11-01T08:01:30.274" v="480" actId="700"/>
          <ac:spMkLst>
            <pc:docMk/>
            <pc:sldMk cId="3631412117" sldId="272"/>
            <ac:spMk id="3" creationId="{3C578C3B-83F8-4E44-645A-BA3C4EBA9CAF}"/>
          </ac:spMkLst>
        </pc:spChg>
        <pc:spChg chg="add mod ord">
          <ac:chgData name="Abdelrahman Al-Khawas" userId="3f2c01cd7d0cacd7" providerId="LiveId" clId="{EB3B49F8-6F6D-4A54-AE48-A6ED5CF23A6F}" dt="2024-11-01T08:01:34.828" v="487" actId="20577"/>
          <ac:spMkLst>
            <pc:docMk/>
            <pc:sldMk cId="3631412117" sldId="272"/>
            <ac:spMk id="4" creationId="{F81C79BC-C1B6-1FA8-B564-6BFFC82FCC3A}"/>
          </ac:spMkLst>
        </pc:spChg>
        <pc:spChg chg="add mod ord">
          <ac:chgData name="Abdelrahman Al-Khawas" userId="3f2c01cd7d0cacd7" providerId="LiveId" clId="{EB3B49F8-6F6D-4A54-AE48-A6ED5CF23A6F}" dt="2024-11-01T08:01:30.274" v="480" actId="700"/>
          <ac:spMkLst>
            <pc:docMk/>
            <pc:sldMk cId="3631412117" sldId="272"/>
            <ac:spMk id="5" creationId="{26A0638C-A51F-497D-37D6-66B9C1CC7441}"/>
          </ac:spMkLst>
        </pc:spChg>
      </pc:sldChg>
      <pc:sldChg chg="addSp delSp modSp new mod">
        <pc:chgData name="Abdelrahman Al-Khawas" userId="3f2c01cd7d0cacd7" providerId="LiveId" clId="{EB3B49F8-6F6D-4A54-AE48-A6ED5CF23A6F}" dt="2024-11-01T08:03:19.821" v="498" actId="1076"/>
        <pc:sldMkLst>
          <pc:docMk/>
          <pc:sldMk cId="3602922579" sldId="273"/>
        </pc:sldMkLst>
        <pc:spChg chg="del">
          <ac:chgData name="Abdelrahman Al-Khawas" userId="3f2c01cd7d0cacd7" providerId="LiveId" clId="{EB3B49F8-6F6D-4A54-AE48-A6ED5CF23A6F}" dt="2024-11-01T08:03:08.824" v="493"/>
          <ac:spMkLst>
            <pc:docMk/>
            <pc:sldMk cId="3602922579" sldId="273"/>
            <ac:spMk id="3" creationId="{B8D502F6-5089-5D2F-063B-0F7A879ED8E0}"/>
          </ac:spMkLst>
        </pc:spChg>
        <pc:picChg chg="add mod">
          <ac:chgData name="Abdelrahman Al-Khawas" userId="3f2c01cd7d0cacd7" providerId="LiveId" clId="{EB3B49F8-6F6D-4A54-AE48-A6ED5CF23A6F}" dt="2024-11-01T08:03:19.821" v="498" actId="1076"/>
          <ac:picMkLst>
            <pc:docMk/>
            <pc:sldMk cId="3602922579" sldId="273"/>
            <ac:picMk id="5" creationId="{8970DC13-56AC-4AAD-F722-D21DA766C4AC}"/>
          </ac:picMkLst>
        </pc:picChg>
      </pc:sldChg>
      <pc:sldChg chg="addSp delSp modSp add mod">
        <pc:chgData name="Abdelrahman Al-Khawas" userId="3f2c01cd7d0cacd7" providerId="LiveId" clId="{EB3B49F8-6F6D-4A54-AE48-A6ED5CF23A6F}" dt="2024-11-01T08:04:47.889" v="504" actId="1076"/>
        <pc:sldMkLst>
          <pc:docMk/>
          <pc:sldMk cId="1190860437" sldId="274"/>
        </pc:sldMkLst>
        <pc:spChg chg="del">
          <ac:chgData name="Abdelrahman Al-Khawas" userId="3f2c01cd7d0cacd7" providerId="LiveId" clId="{EB3B49F8-6F6D-4A54-AE48-A6ED5CF23A6F}" dt="2024-11-01T08:04:36.917" v="499"/>
          <ac:spMkLst>
            <pc:docMk/>
            <pc:sldMk cId="1190860437" sldId="274"/>
            <ac:spMk id="3" creationId="{CD7DEB4D-40F9-C604-D628-BEFECFDF28D7}"/>
          </ac:spMkLst>
        </pc:spChg>
        <pc:picChg chg="add mod">
          <ac:chgData name="Abdelrahman Al-Khawas" userId="3f2c01cd7d0cacd7" providerId="LiveId" clId="{EB3B49F8-6F6D-4A54-AE48-A6ED5CF23A6F}" dt="2024-11-01T08:04:47.889" v="504" actId="1076"/>
          <ac:picMkLst>
            <pc:docMk/>
            <pc:sldMk cId="1190860437" sldId="274"/>
            <ac:picMk id="5" creationId="{0539D350-52C0-0030-A2EF-71BBBAA5AC69}"/>
          </ac:picMkLst>
        </pc:picChg>
      </pc:sldChg>
      <pc:sldChg chg="addSp delSp modSp add mod modClrScheme chgLayout">
        <pc:chgData name="Abdelrahman Al-Khawas" userId="3f2c01cd7d0cacd7" providerId="LiveId" clId="{EB3B49F8-6F6D-4A54-AE48-A6ED5CF23A6F}" dt="2024-11-01T08:10:58.062" v="514" actId="20577"/>
        <pc:sldMkLst>
          <pc:docMk/>
          <pc:sldMk cId="3292053593" sldId="275"/>
        </pc:sldMkLst>
        <pc:spChg chg="del mod ord">
          <ac:chgData name="Abdelrahman Al-Khawas" userId="3f2c01cd7d0cacd7" providerId="LiveId" clId="{EB3B49F8-6F6D-4A54-AE48-A6ED5CF23A6F}" dt="2024-11-01T08:10:53.910" v="505" actId="700"/>
          <ac:spMkLst>
            <pc:docMk/>
            <pc:sldMk cId="3292053593" sldId="275"/>
            <ac:spMk id="2" creationId="{270E364B-E844-179D-7D0F-9CA10F09EB6F}"/>
          </ac:spMkLst>
        </pc:spChg>
        <pc:spChg chg="del mod ord">
          <ac:chgData name="Abdelrahman Al-Khawas" userId="3f2c01cd7d0cacd7" providerId="LiveId" clId="{EB3B49F8-6F6D-4A54-AE48-A6ED5CF23A6F}" dt="2024-11-01T08:10:53.910" v="505" actId="700"/>
          <ac:spMkLst>
            <pc:docMk/>
            <pc:sldMk cId="3292053593" sldId="275"/>
            <ac:spMk id="3" creationId="{2170C186-1921-5E55-6A6C-84581A5EE274}"/>
          </ac:spMkLst>
        </pc:spChg>
        <pc:spChg chg="add mod ord">
          <ac:chgData name="Abdelrahman Al-Khawas" userId="3f2c01cd7d0cacd7" providerId="LiveId" clId="{EB3B49F8-6F6D-4A54-AE48-A6ED5CF23A6F}" dt="2024-11-01T08:10:58.062" v="514" actId="20577"/>
          <ac:spMkLst>
            <pc:docMk/>
            <pc:sldMk cId="3292053593" sldId="275"/>
            <ac:spMk id="4" creationId="{0E32D01E-3E55-D83D-0DEE-79A5585E0CD6}"/>
          </ac:spMkLst>
        </pc:spChg>
        <pc:spChg chg="add mod ord">
          <ac:chgData name="Abdelrahman Al-Khawas" userId="3f2c01cd7d0cacd7" providerId="LiveId" clId="{EB3B49F8-6F6D-4A54-AE48-A6ED5CF23A6F}" dt="2024-11-01T08:10:53.910" v="505" actId="700"/>
          <ac:spMkLst>
            <pc:docMk/>
            <pc:sldMk cId="3292053593" sldId="275"/>
            <ac:spMk id="5" creationId="{F58F0C82-50FD-C80D-E36A-8F957DDF9108}"/>
          </ac:spMkLst>
        </pc:spChg>
      </pc:sldChg>
      <pc:sldChg chg="addSp delSp modSp add mod">
        <pc:chgData name="Abdelrahman Al-Khawas" userId="3f2c01cd7d0cacd7" providerId="LiveId" clId="{EB3B49F8-6F6D-4A54-AE48-A6ED5CF23A6F}" dt="2024-11-01T08:11:22.136" v="520" actId="1076"/>
        <pc:sldMkLst>
          <pc:docMk/>
          <pc:sldMk cId="1958594030" sldId="276"/>
        </pc:sldMkLst>
        <pc:spChg chg="del">
          <ac:chgData name="Abdelrahman Al-Khawas" userId="3f2c01cd7d0cacd7" providerId="LiveId" clId="{EB3B49F8-6F6D-4A54-AE48-A6ED5CF23A6F}" dt="2024-11-01T08:11:13.159" v="515"/>
          <ac:spMkLst>
            <pc:docMk/>
            <pc:sldMk cId="1958594030" sldId="276"/>
            <ac:spMk id="3" creationId="{55EEAA99-67DF-6755-5D76-F8F5C43334EB}"/>
          </ac:spMkLst>
        </pc:spChg>
        <pc:picChg chg="add mod">
          <ac:chgData name="Abdelrahman Al-Khawas" userId="3f2c01cd7d0cacd7" providerId="LiveId" clId="{EB3B49F8-6F6D-4A54-AE48-A6ED5CF23A6F}" dt="2024-11-01T08:11:22.136" v="520" actId="1076"/>
          <ac:picMkLst>
            <pc:docMk/>
            <pc:sldMk cId="1958594030" sldId="276"/>
            <ac:picMk id="5" creationId="{2346624A-96FD-C09B-ED00-B12C2B71EA95}"/>
          </ac:picMkLst>
        </pc:picChg>
      </pc:sldChg>
      <pc:sldChg chg="addSp delSp modSp add mod">
        <pc:chgData name="Abdelrahman Al-Khawas" userId="3f2c01cd7d0cacd7" providerId="LiveId" clId="{EB3B49F8-6F6D-4A54-AE48-A6ED5CF23A6F}" dt="2024-11-01T08:13:53.471" v="526" actId="1076"/>
        <pc:sldMkLst>
          <pc:docMk/>
          <pc:sldMk cId="3838532362" sldId="277"/>
        </pc:sldMkLst>
        <pc:spChg chg="del">
          <ac:chgData name="Abdelrahman Al-Khawas" userId="3f2c01cd7d0cacd7" providerId="LiveId" clId="{EB3B49F8-6F6D-4A54-AE48-A6ED5CF23A6F}" dt="2024-11-01T08:13:43.993" v="521"/>
          <ac:spMkLst>
            <pc:docMk/>
            <pc:sldMk cId="3838532362" sldId="277"/>
            <ac:spMk id="3" creationId="{1B1BADA1-0FD7-5263-621D-1C1E8705F6C8}"/>
          </ac:spMkLst>
        </pc:spChg>
        <pc:picChg chg="add mod">
          <ac:chgData name="Abdelrahman Al-Khawas" userId="3f2c01cd7d0cacd7" providerId="LiveId" clId="{EB3B49F8-6F6D-4A54-AE48-A6ED5CF23A6F}" dt="2024-11-01T08:13:53.471" v="526" actId="1076"/>
          <ac:picMkLst>
            <pc:docMk/>
            <pc:sldMk cId="3838532362" sldId="277"/>
            <ac:picMk id="5" creationId="{EC3F4037-1DE4-64C1-27BA-EE618D6425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1F2D1-9796-4992-866C-CC19904FEB4A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22344-7238-41D4-9F4E-3AECFF3A0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1811-7477-DCD5-1984-8212500AE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60DC9-C1E6-9C40-03A4-250D29A87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A7645-DBA1-3D4D-0118-C8CBC62C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5187A-DD8A-A684-5711-00E6B01D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5DE84-3733-A55F-8B4D-8CF87E23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0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1017-4127-E1A4-D211-F4C2C130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FC390-4037-E4AA-BB69-67007E9F9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9B8AB-E48D-A3BE-11C0-47F13326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BBF2B-57B8-ABE3-4E02-D9AFD363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7DEC-D87E-9C62-C22D-6C1B09F7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7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73292-2864-45ED-1257-0D45BA881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D741E-F044-A76C-8AE2-EFE544394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FDD1B-3808-4E09-AEE7-6F444B52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95D70-708E-8048-7769-B10F757F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3AC5A-0B5A-AD22-BAB4-6C6A4C9C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5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7218-7CBD-C49A-70BA-B71EA337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C7ED-70E9-A5DE-4412-F14E8C6DF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59B7-842D-67FF-7037-02CEA0312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65000-E316-34BC-2616-41849D8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7C88-702F-97E4-919D-D0B76263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8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EC5E-4A34-9F87-D09F-5E71C6EF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278D5-8798-67F5-F5BE-2B34928D2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D6FBA-2319-D881-C246-D55CE6A0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8E18-4E6B-EB32-29CA-D7877C6B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18354-3290-46BC-58D3-6313B80D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2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D226-9089-CEFE-976B-98C1B82C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D5A00-8A74-B9C8-C662-E636125FD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4880A-554D-9A55-4CB6-88D6D53A2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9D8CF-1677-BD35-1D25-10B3151A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B87CB-4DBA-0651-C41D-3546E1C2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82F94-DE20-881F-8B85-D964890B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7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C8B6-128F-28B0-42B2-EE24207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D54EA-2AA5-2437-3B9A-41F468D0B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C1901-3B36-3D30-616D-25B0AE952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5E09B-4633-E0DD-D9F0-484198A96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E8B85-29D9-5913-CE44-8A3E9FA94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4A7DE-2FFA-66B3-C3B9-5950D09F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B156F-DED2-299C-C6CD-153E28C3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BADD3-5999-D457-384D-CE572739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D677-45DD-240B-FF54-9C5FF4C0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DA551-FD4E-6DFE-FA04-38D15CA0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4BF23-E941-A8D3-8D4D-C1C0A384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AF301-9FD9-13A2-535D-6FCEC33D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5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925F7-DB26-375D-D92B-AD6B5F53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EAC68-41B9-3234-63C8-F0AE543F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A22AD-6D83-E1B1-9CE8-06A86433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E46A-B7C7-C9AE-210E-69B65630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C4654-464D-BFB3-CFA9-374F2E131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24AED-352A-2AE3-1179-282E3DD6D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4F6AA-88EE-6D11-A0EE-17F4BE03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E7E51-FEFB-083D-F402-DBD82F60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524D8-9C95-08B7-2100-71614851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5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0D6C-D3C0-0FEC-5BC6-D59779C8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A98692-D7A8-6DE0-0969-7345AE7C9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75D06-1B39-0FFA-5F7F-EDDF08E87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98F7D-E514-B49E-5815-4FC7047E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351-723B-4172-B48F-3D859D25D45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28363-15EC-8363-C7FD-BCF6CDF2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2FBFD-C237-F7F6-0A61-4B28FBE5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3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C60E8-88B7-0738-8492-75626F23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B036E-9027-BBD9-F5E0-8CE0F8012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6D798-AEA6-A5B4-B3E8-F2C155239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29351-723B-4172-B48F-3D859D25D45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D9E2D-C61D-FBAF-E0C6-DEE2755A6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B74F4-97F2-66A1-C11E-E5F17BF7C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65E0FC-4C81-46C9-8AED-DFA65875F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7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8812-0518-F782-899B-758E68B70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CapstoneBall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E832D-232F-0B1D-4520-7F6E0A2EF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Abdelrahman Alkhawas</a:t>
            </a:r>
          </a:p>
        </p:txBody>
      </p:sp>
    </p:spTree>
    <p:extLst>
      <p:ext uri="{BB962C8B-B14F-4D97-AF65-F5344CB8AC3E}">
        <p14:creationId xmlns:p14="http://schemas.microsoft.com/office/powerpoint/2010/main" val="1693743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26EC-0160-905A-03B0-28793AC2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29BC4C35-5C34-10A6-F2EA-ED58BC867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</p:spPr>
      </p:pic>
    </p:spTree>
    <p:extLst>
      <p:ext uri="{BB962C8B-B14F-4D97-AF65-F5344CB8AC3E}">
        <p14:creationId xmlns:p14="http://schemas.microsoft.com/office/powerpoint/2010/main" val="63888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66E5-66A7-6300-3CDA-AA247F4C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47278FC5-8997-14D0-85F8-91B9A8588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22" y="0"/>
            <a:ext cx="10292955" cy="6861970"/>
          </a:xfrm>
        </p:spPr>
      </p:pic>
    </p:spTree>
    <p:extLst>
      <p:ext uri="{BB962C8B-B14F-4D97-AF65-F5344CB8AC3E}">
        <p14:creationId xmlns:p14="http://schemas.microsoft.com/office/powerpoint/2010/main" val="3274303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34BB-4691-5A33-E788-DA099D0A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screen shot of a graph&#10;&#10;Description automatically generated">
            <a:extLst>
              <a:ext uri="{FF2B5EF4-FFF2-40B4-BE49-F238E27FC236}">
                <a16:creationId xmlns:a16="http://schemas.microsoft.com/office/drawing/2014/main" id="{3C90785C-1287-1481-9DEE-244004107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</p:spPr>
      </p:pic>
    </p:spTree>
    <p:extLst>
      <p:ext uri="{BB962C8B-B14F-4D97-AF65-F5344CB8AC3E}">
        <p14:creationId xmlns:p14="http://schemas.microsoft.com/office/powerpoint/2010/main" val="264326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41BCA8-6AFF-C960-1E82-15CC6656D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dribblers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D1FBA7-6B77-9CE3-67A8-1BDACB3E55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35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15D6-3F6F-731F-E748-9B2E4457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188DCE11-6712-DC1F-C5C7-1A7D6D83B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0"/>
            <a:ext cx="10287001" cy="6858000"/>
          </a:xfrm>
        </p:spPr>
      </p:pic>
    </p:spTree>
    <p:extLst>
      <p:ext uri="{BB962C8B-B14F-4D97-AF65-F5344CB8AC3E}">
        <p14:creationId xmlns:p14="http://schemas.microsoft.com/office/powerpoint/2010/main" val="499973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EED7-CEDE-FD82-8DC7-9BC7A7C8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EECCB797-1EB9-1501-CD3A-787F60518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0"/>
            <a:ext cx="10287001" cy="6858000"/>
          </a:xfrm>
        </p:spPr>
      </p:pic>
    </p:spTree>
    <p:extLst>
      <p:ext uri="{BB962C8B-B14F-4D97-AF65-F5344CB8AC3E}">
        <p14:creationId xmlns:p14="http://schemas.microsoft.com/office/powerpoint/2010/main" val="383570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C79BC-C1B6-1FA8-B564-6BFFC82FC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A0638C-A51F-497D-37D6-66B9C1CC74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12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8888-1811-83C1-508E-ECAC0DA4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8970DC13-56AC-4AAD-F722-D21DA766C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0"/>
            <a:ext cx="10287001" cy="6858000"/>
          </a:xfrm>
        </p:spPr>
      </p:pic>
    </p:spTree>
    <p:extLst>
      <p:ext uri="{BB962C8B-B14F-4D97-AF65-F5344CB8AC3E}">
        <p14:creationId xmlns:p14="http://schemas.microsoft.com/office/powerpoint/2010/main" val="3602922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9F282-576B-EE42-E9A3-EA56E61E1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7189-9C1F-36EF-3CDD-836A9079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with colored dots&#10;&#10;Description automatically generated">
            <a:extLst>
              <a:ext uri="{FF2B5EF4-FFF2-40B4-BE49-F238E27FC236}">
                <a16:creationId xmlns:a16="http://schemas.microsoft.com/office/drawing/2014/main" id="{0539D350-52C0-0030-A2EF-71BBBAA5A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0"/>
            <a:ext cx="10287001" cy="6858000"/>
          </a:xfrm>
        </p:spPr>
      </p:pic>
    </p:spTree>
    <p:extLst>
      <p:ext uri="{BB962C8B-B14F-4D97-AF65-F5344CB8AC3E}">
        <p14:creationId xmlns:p14="http://schemas.microsoft.com/office/powerpoint/2010/main" val="1190860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50169-7587-2563-6CA3-4B5CE2BFB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32D01E-3E55-D83D-0DEE-79A5585E0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defenders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58F0C82-50FD-C80D-E36A-8F957DDF9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5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8C94-F498-9976-719D-00549030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space.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FD99E-8637-080F-68B0-6266D191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research </a:t>
            </a:r>
            <a:r>
              <a:rPr lang="en-US" dirty="0"/>
              <a:t>question: who would be the best option to replace Mohamed Salah next season?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use cases: </a:t>
            </a:r>
          </a:p>
          <a:p>
            <a:pPr>
              <a:buFontTx/>
              <a:buChar char="-"/>
            </a:pPr>
            <a:r>
              <a:rPr lang="en-US" dirty="0"/>
              <a:t>replacing injured player</a:t>
            </a:r>
          </a:p>
          <a:p>
            <a:pPr>
              <a:buFontTx/>
              <a:buChar char="-"/>
            </a:pPr>
            <a:r>
              <a:rPr lang="en-US" dirty="0"/>
              <a:t>squad depth</a:t>
            </a:r>
          </a:p>
          <a:p>
            <a:pPr>
              <a:buFontTx/>
              <a:buChar char="-"/>
            </a:pPr>
            <a:r>
              <a:rPr lang="en-US" dirty="0" err="1"/>
              <a:t>ffp</a:t>
            </a:r>
            <a:r>
              <a:rPr lang="en-US" dirty="0"/>
              <a:t> / budget problems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why? continuity</a:t>
            </a:r>
          </a:p>
        </p:txBody>
      </p:sp>
    </p:spTree>
    <p:extLst>
      <p:ext uri="{BB962C8B-B14F-4D97-AF65-F5344CB8AC3E}">
        <p14:creationId xmlns:p14="http://schemas.microsoft.com/office/powerpoint/2010/main" val="1808146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36074-649C-3D15-C25A-108D6D6D8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1FE4-4577-FBAC-A0C7-CF27B168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with many colored dots&#10;&#10;Description automatically generated with medium confidence">
            <a:extLst>
              <a:ext uri="{FF2B5EF4-FFF2-40B4-BE49-F238E27FC236}">
                <a16:creationId xmlns:a16="http://schemas.microsoft.com/office/drawing/2014/main" id="{2346624A-96FD-C09B-ED00-B12C2B71E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0"/>
            <a:ext cx="10287001" cy="6858000"/>
          </a:xfrm>
        </p:spPr>
      </p:pic>
    </p:spTree>
    <p:extLst>
      <p:ext uri="{BB962C8B-B14F-4D97-AF65-F5344CB8AC3E}">
        <p14:creationId xmlns:p14="http://schemas.microsoft.com/office/powerpoint/2010/main" val="1958594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D5BA7-AD33-291B-E878-E85A3B28B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69E1-09D2-CDA3-8C34-D8ECD875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EC3F4037-1DE4-64C1-27BA-EE618D642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0"/>
            <a:ext cx="10287001" cy="6858000"/>
          </a:xfrm>
        </p:spPr>
      </p:pic>
    </p:spTree>
    <p:extLst>
      <p:ext uri="{BB962C8B-B14F-4D97-AF65-F5344CB8AC3E}">
        <p14:creationId xmlns:p14="http://schemas.microsoft.com/office/powerpoint/2010/main" val="3838532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0AC6-C8E8-6F51-254C-B1529715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B163-5943-0FBA-215B-B3239BD6C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minimizing the number of features</a:t>
            </a:r>
          </a:p>
          <a:p>
            <a:pPr>
              <a:buFontTx/>
              <a:buChar char="-"/>
            </a:pPr>
            <a:r>
              <a:rPr lang="en-US" dirty="0"/>
              <a:t>formalizing similarity (</a:t>
            </a:r>
            <a:r>
              <a:rPr lang="en-US" dirty="0" err="1"/>
              <a:t>e.g</a:t>
            </a:r>
            <a:r>
              <a:rPr lang="en-US" dirty="0"/>
              <a:t> Trent vs KDB)</a:t>
            </a:r>
          </a:p>
          <a:p>
            <a:pPr>
              <a:buFontTx/>
              <a:buChar char="-"/>
            </a:pPr>
            <a:r>
              <a:rPr lang="en-US" dirty="0"/>
              <a:t>predicting the future season. </a:t>
            </a:r>
          </a:p>
        </p:txBody>
      </p:sp>
    </p:spTree>
    <p:extLst>
      <p:ext uri="{BB962C8B-B14F-4D97-AF65-F5344CB8AC3E}">
        <p14:creationId xmlns:p14="http://schemas.microsoft.com/office/powerpoint/2010/main" val="275859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9A1B-78D8-F1F6-4478-13D2A87B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FB1C-CD59-E673-5E0B-19C7C0027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leveling the playing field for smaller teams</a:t>
            </a:r>
          </a:p>
          <a:p>
            <a:pPr>
              <a:buFontTx/>
              <a:buChar char="-"/>
            </a:pPr>
            <a:r>
              <a:rPr lang="en-US" dirty="0"/>
              <a:t>avoiding costly mistakes for the bigger teams.</a:t>
            </a:r>
          </a:p>
          <a:p>
            <a:pPr>
              <a:buFontTx/>
              <a:buChar char="-"/>
            </a:pPr>
            <a:r>
              <a:rPr lang="en-US" dirty="0"/>
              <a:t>opportunities for less ‘</a:t>
            </a:r>
            <a:r>
              <a:rPr lang="en-US" dirty="0" err="1"/>
              <a:t>PR’ed</a:t>
            </a:r>
            <a:r>
              <a:rPr lang="en-US" dirty="0"/>
              <a:t> players</a:t>
            </a:r>
          </a:p>
        </p:txBody>
      </p:sp>
    </p:spTree>
    <p:extLst>
      <p:ext uri="{BB962C8B-B14F-4D97-AF65-F5344CB8AC3E}">
        <p14:creationId xmlns:p14="http://schemas.microsoft.com/office/powerpoint/2010/main" val="61878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60B4-051A-A96A-1F92-5FCB7603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F99DA-DE83-2873-DAF2-E83E24C46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gather historical data</a:t>
            </a:r>
          </a:p>
          <a:p>
            <a:pPr marL="514350" indent="-514350">
              <a:buAutoNum type="arabicPeriod"/>
            </a:pPr>
            <a:r>
              <a:rPr lang="en-US" dirty="0"/>
              <a:t>use model 1 to predict future seasons of players</a:t>
            </a:r>
          </a:p>
          <a:p>
            <a:pPr marL="514350" indent="-514350">
              <a:buAutoNum type="arabicPeriod"/>
            </a:pPr>
            <a:r>
              <a:rPr lang="en-US" dirty="0"/>
              <a:t>given a player, come up with the closest resembling player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3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555C-521A-27EF-7923-429A8E24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C5F0C-CF92-8452-1729-ABD929E99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7 seasons</a:t>
            </a:r>
          </a:p>
          <a:p>
            <a:pPr>
              <a:buFontTx/>
              <a:buChar char="-"/>
            </a:pPr>
            <a:r>
              <a:rPr lang="en-US" dirty="0"/>
              <a:t>7 categories per season</a:t>
            </a:r>
          </a:p>
          <a:p>
            <a:pPr>
              <a:buFontTx/>
              <a:buChar char="-"/>
            </a:pPr>
            <a:r>
              <a:rPr lang="en-US" dirty="0"/>
              <a:t>approx. 25 stats per category</a:t>
            </a:r>
          </a:p>
        </p:txBody>
      </p:sp>
    </p:spTree>
    <p:extLst>
      <p:ext uri="{BB962C8B-B14F-4D97-AF65-F5344CB8AC3E}">
        <p14:creationId xmlns:p14="http://schemas.microsoft.com/office/powerpoint/2010/main" val="62137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8AF9-DF75-1B01-E428-10025999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087BEB-6F49-C1F0-B5AF-4E63A8508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57006"/>
            <a:ext cx="10515600" cy="23454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3CB12A-260F-59C7-6E5A-D0C3838C117B}"/>
              </a:ext>
            </a:extLst>
          </p:cNvPr>
          <p:cNvSpPr txBox="1"/>
          <p:nvPr/>
        </p:nvSpPr>
        <p:spPr>
          <a:xfrm>
            <a:off x="838200" y="5202470"/>
            <a:ext cx="5667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2019/20 standard stats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D3A3B1D-ADC1-B87B-A0CC-A429E5FF24C7}"/>
              </a:ext>
            </a:extLst>
          </p:cNvPr>
          <p:cNvSpPr/>
          <p:nvPr/>
        </p:nvSpPr>
        <p:spPr>
          <a:xfrm rot="16200000">
            <a:off x="2424114" y="963314"/>
            <a:ext cx="285750" cy="3457578"/>
          </a:xfrm>
          <a:prstGeom prst="rightBrace">
            <a:avLst>
              <a:gd name="adj1" fmla="val 0"/>
              <a:gd name="adj2" fmla="val 26378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4EC1F-41A2-A32F-FC02-F1BE03245FB9}"/>
              </a:ext>
            </a:extLst>
          </p:cNvPr>
          <p:cNvSpPr txBox="1"/>
          <p:nvPr/>
        </p:nvSpPr>
        <p:spPr>
          <a:xfrm>
            <a:off x="1085850" y="2219422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dirty="0"/>
              <a:t>player metadata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8DCAB91-6908-D915-420E-5CEFDC91F407}"/>
              </a:ext>
            </a:extLst>
          </p:cNvPr>
          <p:cNvSpPr/>
          <p:nvPr/>
        </p:nvSpPr>
        <p:spPr>
          <a:xfrm rot="16200000">
            <a:off x="6381748" y="602652"/>
            <a:ext cx="285750" cy="4171954"/>
          </a:xfrm>
          <a:prstGeom prst="rightBrace">
            <a:avLst>
              <a:gd name="adj1" fmla="val 0"/>
              <a:gd name="adj2" fmla="val 26378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D90AF4-EA11-AF9F-F5B0-D6ED98BCF808}"/>
              </a:ext>
            </a:extLst>
          </p:cNvPr>
          <p:cNvSpPr txBox="1"/>
          <p:nvPr/>
        </p:nvSpPr>
        <p:spPr>
          <a:xfrm>
            <a:off x="4762499" y="2219422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dirty="0"/>
              <a:t>raw statistics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C21FF-46FB-688B-DCF8-17AF2BEC556B}"/>
              </a:ext>
            </a:extLst>
          </p:cNvPr>
          <p:cNvSpPr txBox="1"/>
          <p:nvPr/>
        </p:nvSpPr>
        <p:spPr>
          <a:xfrm>
            <a:off x="8610600" y="2176421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dirty="0"/>
              <a:t>per 90 statistics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A448F20-EC7A-FDD8-B046-A291C9E310CC}"/>
              </a:ext>
            </a:extLst>
          </p:cNvPr>
          <p:cNvSpPr/>
          <p:nvPr/>
        </p:nvSpPr>
        <p:spPr>
          <a:xfrm rot="16200000">
            <a:off x="9886948" y="1364652"/>
            <a:ext cx="285750" cy="2647954"/>
          </a:xfrm>
          <a:prstGeom prst="rightBrace">
            <a:avLst>
              <a:gd name="adj1" fmla="val 0"/>
              <a:gd name="adj2" fmla="val 26378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59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AE79-9E7C-7119-BFF7-75C0CEA5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and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794D-C1F4-E9CC-9B6E-4837AEE81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beautiful soup for a singular table</a:t>
            </a:r>
          </a:p>
          <a:p>
            <a:pPr>
              <a:buFontTx/>
              <a:buChar char="-"/>
            </a:pPr>
            <a:r>
              <a:rPr lang="en-US" dirty="0"/>
              <a:t>iterate over years and categories</a:t>
            </a:r>
          </a:p>
          <a:p>
            <a:pPr lvl="1">
              <a:buFontTx/>
              <a:buChar char="-"/>
            </a:pPr>
            <a:r>
              <a:rPr lang="en-US" dirty="0"/>
              <a:t>clean data as it comes</a:t>
            </a:r>
          </a:p>
          <a:p>
            <a:pPr lvl="1">
              <a:buFontTx/>
              <a:buChar char="-"/>
            </a:pPr>
            <a:r>
              <a:rPr lang="en-US" dirty="0"/>
              <a:t>end up with 49 dataframes</a:t>
            </a:r>
          </a:p>
          <a:p>
            <a:pPr>
              <a:buFontTx/>
              <a:buChar char="-"/>
            </a:pPr>
            <a:r>
              <a:rPr lang="en-US" dirty="0"/>
              <a:t>iterate over dataframes to concatenate them</a:t>
            </a:r>
          </a:p>
          <a:p>
            <a:pPr>
              <a:buFontTx/>
              <a:buChar char="-"/>
            </a:pPr>
            <a:r>
              <a:rPr lang="en-US" dirty="0"/>
              <a:t>final </a:t>
            </a:r>
            <a:r>
              <a:rPr lang="en-US" dirty="0" err="1"/>
              <a:t>dataframe</a:t>
            </a:r>
            <a:r>
              <a:rPr lang="en-US" dirty="0"/>
              <a:t> / csv of shape 19,564x139</a:t>
            </a:r>
          </a:p>
          <a:p>
            <a:pPr>
              <a:buFontTx/>
              <a:buChar char="-"/>
            </a:pPr>
            <a:r>
              <a:rPr lang="en-US" dirty="0"/>
              <a:t>missing metadata</a:t>
            </a:r>
          </a:p>
        </p:txBody>
      </p:sp>
    </p:spTree>
    <p:extLst>
      <p:ext uri="{BB962C8B-B14F-4D97-AF65-F5344CB8AC3E}">
        <p14:creationId xmlns:p14="http://schemas.microsoft.com/office/powerpoint/2010/main" val="231991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0632-5A9D-53BD-33B6-2B549323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1570677-8C1A-F915-580C-F841CF997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287" y="297570"/>
            <a:ext cx="9021426" cy="6262859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2EFE5D-398B-4A04-829B-F9C901C0D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065" y="0"/>
            <a:ext cx="9729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6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207D05-F033-CE19-61F3-133FD65A8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forwards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86CEC1-07B2-3085-56AC-42A3ADB06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2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179</Words>
  <Application>Microsoft Office PowerPoint</Application>
  <PresentationFormat>Widescreen</PresentationFormat>
  <Paragraphs>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CapstoneBall</vt:lpstr>
      <vt:lpstr>the problem space.</vt:lpstr>
      <vt:lpstr>potential impact</vt:lpstr>
      <vt:lpstr>proposed solution</vt:lpstr>
      <vt:lpstr>the dataset</vt:lpstr>
      <vt:lpstr>example data</vt:lpstr>
      <vt:lpstr>data processing and EDA</vt:lpstr>
      <vt:lpstr>PowerPoint Presentation</vt:lpstr>
      <vt:lpstr>forwards</vt:lpstr>
      <vt:lpstr>PowerPoint Presentation</vt:lpstr>
      <vt:lpstr>PowerPoint Presentation</vt:lpstr>
      <vt:lpstr>PowerPoint Presentation</vt:lpstr>
      <vt:lpstr>dribblers</vt:lpstr>
      <vt:lpstr>PowerPoint Presentation</vt:lpstr>
      <vt:lpstr>PowerPoint Presentation</vt:lpstr>
      <vt:lpstr>passers</vt:lpstr>
      <vt:lpstr>PowerPoint Presentation</vt:lpstr>
      <vt:lpstr>PowerPoint Presentation</vt:lpstr>
      <vt:lpstr>defenders</vt:lpstr>
      <vt:lpstr>PowerPoint Presentation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Abdelrahman Al-Khawas</dc:creator>
  <cp:lastModifiedBy>Abdelrahman Al-Khawas</cp:lastModifiedBy>
  <cp:revision>1</cp:revision>
  <dcterms:created xsi:type="dcterms:W3CDTF">2024-10-29T04:36:31Z</dcterms:created>
  <dcterms:modified xsi:type="dcterms:W3CDTF">2024-11-01T08:14:02Z</dcterms:modified>
</cp:coreProperties>
</file>