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5" r:id="rId6"/>
    <p:sldId id="266" r:id="rId7"/>
    <p:sldId id="261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2792C-D046-49EB-ACBD-1EF998583F46}" v="28" dt="2024-12-15T13:18:50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ónás Jurásek" userId="c325ac8076396cfb" providerId="LiveId" clId="{E3A2792C-D046-49EB-ACBD-1EF998583F46}"/>
    <pc:docChg chg="undo redo custSel addSld delSld modSld">
      <pc:chgData name="Jónás Jurásek" userId="c325ac8076396cfb" providerId="LiveId" clId="{E3A2792C-D046-49EB-ACBD-1EF998583F46}" dt="2024-12-15T13:20:05.509" v="1022" actId="20577"/>
      <pc:docMkLst>
        <pc:docMk/>
      </pc:docMkLst>
      <pc:sldChg chg="new del">
        <pc:chgData name="Jónás Jurásek" userId="c325ac8076396cfb" providerId="LiveId" clId="{E3A2792C-D046-49EB-ACBD-1EF998583F46}" dt="2024-12-15T09:55:12.829" v="1" actId="2696"/>
        <pc:sldMkLst>
          <pc:docMk/>
          <pc:sldMk cId="1626389883" sldId="257"/>
        </pc:sldMkLst>
      </pc:sldChg>
      <pc:sldChg chg="addSp modSp new mod setBg">
        <pc:chgData name="Jónás Jurásek" userId="c325ac8076396cfb" providerId="LiveId" clId="{E3A2792C-D046-49EB-ACBD-1EF998583F46}" dt="2024-12-15T13:11:03.176" v="638" actId="20577"/>
        <pc:sldMkLst>
          <pc:docMk/>
          <pc:sldMk cId="4019408314" sldId="257"/>
        </pc:sldMkLst>
        <pc:spChg chg="mod">
          <ac:chgData name="Jónás Jurásek" userId="c325ac8076396cfb" providerId="LiveId" clId="{E3A2792C-D046-49EB-ACBD-1EF998583F46}" dt="2024-12-15T09:58:06.098" v="69" actId="26606"/>
          <ac:spMkLst>
            <pc:docMk/>
            <pc:sldMk cId="4019408314" sldId="257"/>
            <ac:spMk id="2" creationId="{A7BFCB56-10C6-D7FC-AA25-C839B3B658B4}"/>
          </ac:spMkLst>
        </pc:spChg>
        <pc:spChg chg="mod">
          <ac:chgData name="Jónás Jurásek" userId="c325ac8076396cfb" providerId="LiveId" clId="{E3A2792C-D046-49EB-ACBD-1EF998583F46}" dt="2024-12-15T13:11:03.176" v="638" actId="20577"/>
          <ac:spMkLst>
            <pc:docMk/>
            <pc:sldMk cId="4019408314" sldId="257"/>
            <ac:spMk id="3" creationId="{F9941C62-9A96-9BF2-A972-129DB7CDD031}"/>
          </ac:spMkLst>
        </pc:spChg>
        <pc:spChg chg="add">
          <ac:chgData name="Jónás Jurásek" userId="c325ac8076396cfb" providerId="LiveId" clId="{E3A2792C-D046-49EB-ACBD-1EF998583F46}" dt="2024-12-15T09:58:06.098" v="69" actId="26606"/>
          <ac:spMkLst>
            <pc:docMk/>
            <pc:sldMk cId="4019408314" sldId="257"/>
            <ac:spMk id="10" creationId="{D201B58D-2588-49F3-8D14-977F8751B491}"/>
          </ac:spMkLst>
        </pc:spChg>
        <pc:spChg chg="add">
          <ac:chgData name="Jónás Jurásek" userId="c325ac8076396cfb" providerId="LiveId" clId="{E3A2792C-D046-49EB-ACBD-1EF998583F46}" dt="2024-12-15T09:58:06.098" v="69" actId="26606"/>
          <ac:spMkLst>
            <pc:docMk/>
            <pc:sldMk cId="4019408314" sldId="257"/>
            <ac:spMk id="12" creationId="{244232A0-47B2-482E-96A4-B330D32531EB}"/>
          </ac:spMkLst>
        </pc:spChg>
        <pc:picChg chg="add mod ord">
          <ac:chgData name="Jónás Jurásek" userId="c325ac8076396cfb" providerId="LiveId" clId="{E3A2792C-D046-49EB-ACBD-1EF998583F46}" dt="2024-12-15T09:58:44.388" v="81" actId="1076"/>
          <ac:picMkLst>
            <pc:docMk/>
            <pc:sldMk cId="4019408314" sldId="257"/>
            <ac:picMk id="4" creationId="{83B91ED3-2F50-9737-0EC4-C5270D263FA8}"/>
          </ac:picMkLst>
        </pc:picChg>
        <pc:picChg chg="add mod">
          <ac:chgData name="Jónás Jurásek" userId="c325ac8076396cfb" providerId="LiveId" clId="{E3A2792C-D046-49EB-ACBD-1EF998583F46}" dt="2024-12-15T09:58:42.107" v="80" actId="1076"/>
          <ac:picMkLst>
            <pc:docMk/>
            <pc:sldMk cId="4019408314" sldId="257"/>
            <ac:picMk id="5" creationId="{2A1F2F54-37DF-786F-85A3-856791BC0EEF}"/>
          </ac:picMkLst>
        </pc:picChg>
        <pc:picChg chg="add">
          <ac:chgData name="Jónás Jurásek" userId="c325ac8076396cfb" providerId="LiveId" clId="{E3A2792C-D046-49EB-ACBD-1EF998583F46}" dt="2024-12-15T09:58:06.098" v="69" actId="26606"/>
          <ac:picMkLst>
            <pc:docMk/>
            <pc:sldMk cId="4019408314" sldId="257"/>
            <ac:picMk id="14" creationId="{F75FFF58-B9EC-4A30-8F41-BF96085CFC2E}"/>
          </ac:picMkLst>
        </pc:picChg>
        <pc:picChg chg="add">
          <ac:chgData name="Jónás Jurásek" userId="c325ac8076396cfb" providerId="LiveId" clId="{E3A2792C-D046-49EB-ACBD-1EF998583F46}" dt="2024-12-15T09:58:06.098" v="69" actId="26606"/>
          <ac:picMkLst>
            <pc:docMk/>
            <pc:sldMk cId="4019408314" sldId="257"/>
            <ac:picMk id="16" creationId="{469DF0F2-2E13-4EBD-B1E6-F286C4C4B89E}"/>
          </ac:picMkLst>
        </pc:picChg>
        <pc:cxnChg chg="add">
          <ac:chgData name="Jónás Jurásek" userId="c325ac8076396cfb" providerId="LiveId" clId="{E3A2792C-D046-49EB-ACBD-1EF998583F46}" dt="2024-12-15T09:58:06.098" v="69" actId="26606"/>
          <ac:cxnSpMkLst>
            <pc:docMk/>
            <pc:sldMk cId="4019408314" sldId="257"/>
            <ac:cxnSpMk id="18" creationId="{DD6B09B1-F6CD-4C72-B3E4-F31BB3E804A0}"/>
          </ac:cxnSpMkLst>
        </pc:cxnChg>
      </pc:sldChg>
      <pc:sldChg chg="addSp modSp new mod">
        <pc:chgData name="Jónás Jurásek" userId="c325ac8076396cfb" providerId="LiveId" clId="{E3A2792C-D046-49EB-ACBD-1EF998583F46}" dt="2024-12-15T13:20:05.509" v="1022" actId="20577"/>
        <pc:sldMkLst>
          <pc:docMk/>
          <pc:sldMk cId="3979487458" sldId="258"/>
        </pc:sldMkLst>
        <pc:spChg chg="mod">
          <ac:chgData name="Jónás Jurásek" userId="c325ac8076396cfb" providerId="LiveId" clId="{E3A2792C-D046-49EB-ACBD-1EF998583F46}" dt="2024-12-15T09:59:28.902" v="105" actId="20577"/>
          <ac:spMkLst>
            <pc:docMk/>
            <pc:sldMk cId="3979487458" sldId="258"/>
            <ac:spMk id="2" creationId="{BB1D4F0C-E6BA-7062-B60C-DE72544D0E07}"/>
          </ac:spMkLst>
        </pc:spChg>
        <pc:spChg chg="mod">
          <ac:chgData name="Jónás Jurásek" userId="c325ac8076396cfb" providerId="LiveId" clId="{E3A2792C-D046-49EB-ACBD-1EF998583F46}" dt="2024-12-15T13:20:05.509" v="1022" actId="20577"/>
          <ac:spMkLst>
            <pc:docMk/>
            <pc:sldMk cId="3979487458" sldId="258"/>
            <ac:spMk id="3" creationId="{8DD758D7-69F9-37AE-D41A-4E6CD3ACBA0D}"/>
          </ac:spMkLst>
        </pc:spChg>
        <pc:spChg chg="add mod">
          <ac:chgData name="Jónás Jurásek" userId="c325ac8076396cfb" providerId="LiveId" clId="{E3A2792C-D046-49EB-ACBD-1EF998583F46}" dt="2024-12-15T13:19:12.168" v="934" actId="1076"/>
          <ac:spMkLst>
            <pc:docMk/>
            <pc:sldMk cId="3979487458" sldId="258"/>
            <ac:spMk id="4" creationId="{3B911EF2-EF4D-FABB-7771-4D40038A6C22}"/>
          </ac:spMkLst>
        </pc:spChg>
        <pc:picChg chg="add mod">
          <ac:chgData name="Jónás Jurásek" userId="c325ac8076396cfb" providerId="LiveId" clId="{E3A2792C-D046-49EB-ACBD-1EF998583F46}" dt="2024-12-15T13:18:45.326" v="908" actId="1076"/>
          <ac:picMkLst>
            <pc:docMk/>
            <pc:sldMk cId="3979487458" sldId="258"/>
            <ac:picMk id="1026" creationId="{629CC371-4D67-0FFB-056D-D2F8C5CB9675}"/>
          </ac:picMkLst>
        </pc:picChg>
      </pc:sldChg>
      <pc:sldChg chg="addSp delSp modSp new del mod">
        <pc:chgData name="Jónás Jurásek" userId="c325ac8076396cfb" providerId="LiveId" clId="{E3A2792C-D046-49EB-ACBD-1EF998583F46}" dt="2024-12-15T12:52:53.858" v="596" actId="47"/>
        <pc:sldMkLst>
          <pc:docMk/>
          <pc:sldMk cId="862013396" sldId="259"/>
        </pc:sldMkLst>
        <pc:spChg chg="mod">
          <ac:chgData name="Jónás Jurásek" userId="c325ac8076396cfb" providerId="LiveId" clId="{E3A2792C-D046-49EB-ACBD-1EF998583F46}" dt="2024-12-15T09:59:58.295" v="123" actId="20577"/>
          <ac:spMkLst>
            <pc:docMk/>
            <pc:sldMk cId="862013396" sldId="259"/>
            <ac:spMk id="2" creationId="{15FC4936-0E0E-1356-D7EF-C3B9EA10D297}"/>
          </ac:spMkLst>
        </pc:spChg>
        <pc:spChg chg="del">
          <ac:chgData name="Jónás Jurásek" userId="c325ac8076396cfb" providerId="LiveId" clId="{E3A2792C-D046-49EB-ACBD-1EF998583F46}" dt="2024-12-15T10:18:02.520" v="388" actId="931"/>
          <ac:spMkLst>
            <pc:docMk/>
            <pc:sldMk cId="862013396" sldId="259"/>
            <ac:spMk id="3" creationId="{BC99505D-AE3D-BDFC-3E0F-A83247392615}"/>
          </ac:spMkLst>
        </pc:spChg>
        <pc:spChg chg="del">
          <ac:chgData name="Jónás Jurásek" userId="c325ac8076396cfb" providerId="LiveId" clId="{E3A2792C-D046-49EB-ACBD-1EF998583F46}" dt="2024-12-15T10:18:02.520" v="388" actId="931"/>
          <ac:spMkLst>
            <pc:docMk/>
            <pc:sldMk cId="862013396" sldId="259"/>
            <ac:spMk id="4" creationId="{A08248CE-6624-F1CF-AFAD-06ED3812ED60}"/>
          </ac:spMkLst>
        </pc:spChg>
        <pc:spChg chg="add mod">
          <ac:chgData name="Jónás Jurásek" userId="c325ac8076396cfb" providerId="LiveId" clId="{E3A2792C-D046-49EB-ACBD-1EF998583F46}" dt="2024-12-15T10:26:57.159" v="566" actId="21"/>
          <ac:spMkLst>
            <pc:docMk/>
            <pc:sldMk cId="862013396" sldId="259"/>
            <ac:spMk id="28" creationId="{38046710-E97E-96CF-8C84-EE892B3D5197}"/>
          </ac:spMkLst>
        </pc:spChg>
        <pc:picChg chg="add del mod">
          <ac:chgData name="Jónás Jurásek" userId="c325ac8076396cfb" providerId="LiveId" clId="{E3A2792C-D046-49EB-ACBD-1EF998583F46}" dt="2024-12-15T10:26:57.159" v="566" actId="21"/>
          <ac:picMkLst>
            <pc:docMk/>
            <pc:sldMk cId="862013396" sldId="259"/>
            <ac:picMk id="6" creationId="{57DBF571-F7FE-3512-11B2-5E8841E5F1F9}"/>
          </ac:picMkLst>
        </pc:picChg>
        <pc:picChg chg="add mod">
          <ac:chgData name="Jónás Jurásek" userId="c325ac8076396cfb" providerId="LiveId" clId="{E3A2792C-D046-49EB-ACBD-1EF998583F46}" dt="2024-12-15T10:18:03.635" v="410" actId="962"/>
          <ac:picMkLst>
            <pc:docMk/>
            <pc:sldMk cId="862013396" sldId="259"/>
            <ac:picMk id="8" creationId="{737EB5FB-EF46-5EAE-7896-1FF9DE27F710}"/>
          </ac:picMkLst>
        </pc:picChg>
        <pc:picChg chg="add del mod">
          <ac:chgData name="Jónás Jurásek" userId="c325ac8076396cfb" providerId="LiveId" clId="{E3A2792C-D046-49EB-ACBD-1EF998583F46}" dt="2024-12-15T10:26:04.517" v="555" actId="21"/>
          <ac:picMkLst>
            <pc:docMk/>
            <pc:sldMk cId="862013396" sldId="259"/>
            <ac:picMk id="10" creationId="{9E0CFEA4-41B5-79A0-B5D3-58E88ACA72C8}"/>
          </ac:picMkLst>
        </pc:picChg>
        <pc:picChg chg="add del mod">
          <ac:chgData name="Jónás Jurásek" userId="c325ac8076396cfb" providerId="LiveId" clId="{E3A2792C-D046-49EB-ACBD-1EF998583F46}" dt="2024-12-15T10:26:04.517" v="555" actId="21"/>
          <ac:picMkLst>
            <pc:docMk/>
            <pc:sldMk cId="862013396" sldId="259"/>
            <ac:picMk id="12" creationId="{9CECCEA6-A32A-DAE8-B9DA-7ECCDA633512}"/>
          </ac:picMkLst>
        </pc:picChg>
        <pc:picChg chg="add del mod">
          <ac:chgData name="Jónás Jurásek" userId="c325ac8076396cfb" providerId="LiveId" clId="{E3A2792C-D046-49EB-ACBD-1EF998583F46}" dt="2024-12-15T10:26:04.517" v="555" actId="21"/>
          <ac:picMkLst>
            <pc:docMk/>
            <pc:sldMk cId="862013396" sldId="259"/>
            <ac:picMk id="14" creationId="{F94DAE40-B3A6-D545-2AB8-92E570033DB2}"/>
          </ac:picMkLst>
        </pc:picChg>
        <pc:picChg chg="add del mod">
          <ac:chgData name="Jónás Jurásek" userId="c325ac8076396cfb" providerId="LiveId" clId="{E3A2792C-D046-49EB-ACBD-1EF998583F46}" dt="2024-12-15T10:26:04.517" v="555" actId="21"/>
          <ac:picMkLst>
            <pc:docMk/>
            <pc:sldMk cId="862013396" sldId="259"/>
            <ac:picMk id="16" creationId="{C9718CEB-DF40-3B9D-7C54-7A225CBEA84C}"/>
          </ac:picMkLst>
        </pc:picChg>
        <pc:picChg chg="add del mod">
          <ac:chgData name="Jónás Jurásek" userId="c325ac8076396cfb" providerId="LiveId" clId="{E3A2792C-D046-49EB-ACBD-1EF998583F46}" dt="2024-12-15T10:18:21.786" v="412" actId="21"/>
          <ac:picMkLst>
            <pc:docMk/>
            <pc:sldMk cId="862013396" sldId="259"/>
            <ac:picMk id="18" creationId="{32E77D7E-54BC-6123-8C1E-874DAFB17429}"/>
          </ac:picMkLst>
        </pc:picChg>
        <pc:picChg chg="add del mod">
          <ac:chgData name="Jónás Jurásek" userId="c325ac8076396cfb" providerId="LiveId" clId="{E3A2792C-D046-49EB-ACBD-1EF998583F46}" dt="2024-12-15T10:18:21.786" v="412" actId="21"/>
          <ac:picMkLst>
            <pc:docMk/>
            <pc:sldMk cId="862013396" sldId="259"/>
            <ac:picMk id="20" creationId="{4D4390DA-2835-2202-E885-A9C24D197AEF}"/>
          </ac:picMkLst>
        </pc:picChg>
        <pc:picChg chg="add del mod">
          <ac:chgData name="Jónás Jurásek" userId="c325ac8076396cfb" providerId="LiveId" clId="{E3A2792C-D046-49EB-ACBD-1EF998583F46}" dt="2024-12-15T10:18:21.786" v="412" actId="21"/>
          <ac:picMkLst>
            <pc:docMk/>
            <pc:sldMk cId="862013396" sldId="259"/>
            <ac:picMk id="22" creationId="{544970E9-F562-2F1F-8DA9-46ADA17E3A8B}"/>
          </ac:picMkLst>
        </pc:picChg>
        <pc:picChg chg="add del mod">
          <ac:chgData name="Jónás Jurásek" userId="c325ac8076396cfb" providerId="LiveId" clId="{E3A2792C-D046-49EB-ACBD-1EF998583F46}" dt="2024-12-15T10:18:21.786" v="412" actId="21"/>
          <ac:picMkLst>
            <pc:docMk/>
            <pc:sldMk cId="862013396" sldId="259"/>
            <ac:picMk id="24" creationId="{2BCC140B-C1C7-BA08-61F5-61B3533DD830}"/>
          </ac:picMkLst>
        </pc:picChg>
        <pc:picChg chg="add del mod">
          <ac:chgData name="Jónás Jurásek" userId="c325ac8076396cfb" providerId="LiveId" clId="{E3A2792C-D046-49EB-ACBD-1EF998583F46}" dt="2024-12-15T10:18:21.786" v="412" actId="21"/>
          <ac:picMkLst>
            <pc:docMk/>
            <pc:sldMk cId="862013396" sldId="259"/>
            <ac:picMk id="26" creationId="{EC325D5F-09B1-F825-4507-FD9772DEBE19}"/>
          </ac:picMkLst>
        </pc:picChg>
      </pc:sldChg>
      <pc:sldChg chg="modSp new mod">
        <pc:chgData name="Jónás Jurásek" userId="c325ac8076396cfb" providerId="LiveId" clId="{E3A2792C-D046-49EB-ACBD-1EF998583F46}" dt="2024-12-15T13:19:55.375" v="1017" actId="20577"/>
        <pc:sldMkLst>
          <pc:docMk/>
          <pc:sldMk cId="3553687766" sldId="260"/>
        </pc:sldMkLst>
        <pc:spChg chg="mod">
          <ac:chgData name="Jónás Jurásek" userId="c325ac8076396cfb" providerId="LiveId" clId="{E3A2792C-D046-49EB-ACBD-1EF998583F46}" dt="2024-12-15T10:01:44.446" v="166" actId="20577"/>
          <ac:spMkLst>
            <pc:docMk/>
            <pc:sldMk cId="3553687766" sldId="260"/>
            <ac:spMk id="2" creationId="{794CEE8A-F4E5-6F7B-55BC-5FCE5923105E}"/>
          </ac:spMkLst>
        </pc:spChg>
        <pc:spChg chg="mod">
          <ac:chgData name="Jónás Jurásek" userId="c325ac8076396cfb" providerId="LiveId" clId="{E3A2792C-D046-49EB-ACBD-1EF998583F46}" dt="2024-12-15T13:19:55.375" v="1017" actId="20577"/>
          <ac:spMkLst>
            <pc:docMk/>
            <pc:sldMk cId="3553687766" sldId="260"/>
            <ac:spMk id="3" creationId="{134CA061-22D3-B984-18F6-6E1F3936A7A0}"/>
          </ac:spMkLst>
        </pc:spChg>
      </pc:sldChg>
      <pc:sldChg chg="addSp delSp modSp new mod">
        <pc:chgData name="Jónás Jurásek" userId="c325ac8076396cfb" providerId="LiveId" clId="{E3A2792C-D046-49EB-ACBD-1EF998583F46}" dt="2024-12-15T10:03:11.495" v="199" actId="1076"/>
        <pc:sldMkLst>
          <pc:docMk/>
          <pc:sldMk cId="3647031779" sldId="261"/>
        </pc:sldMkLst>
        <pc:spChg chg="mod">
          <ac:chgData name="Jónás Jurásek" userId="c325ac8076396cfb" providerId="LiveId" clId="{E3A2792C-D046-49EB-ACBD-1EF998583F46}" dt="2024-12-15T10:02:18.730" v="184" actId="20577"/>
          <ac:spMkLst>
            <pc:docMk/>
            <pc:sldMk cId="3647031779" sldId="261"/>
            <ac:spMk id="2" creationId="{722B2B3F-6B37-C883-CDE7-5ED4E835AF1F}"/>
          </ac:spMkLst>
        </pc:spChg>
        <pc:spChg chg="del mod">
          <ac:chgData name="Jónás Jurásek" userId="c325ac8076396cfb" providerId="LiveId" clId="{E3A2792C-D046-49EB-ACBD-1EF998583F46}" dt="2024-12-15T10:02:53.196" v="194" actId="478"/>
          <ac:spMkLst>
            <pc:docMk/>
            <pc:sldMk cId="3647031779" sldId="261"/>
            <ac:spMk id="3" creationId="{ED9B883E-E1C5-62E0-F199-55B00D023385}"/>
          </ac:spMkLst>
        </pc:spChg>
        <pc:picChg chg="add mod">
          <ac:chgData name="Jónás Jurásek" userId="c325ac8076396cfb" providerId="LiveId" clId="{E3A2792C-D046-49EB-ACBD-1EF998583F46}" dt="2024-12-15T10:03:11.495" v="199" actId="1076"/>
          <ac:picMkLst>
            <pc:docMk/>
            <pc:sldMk cId="3647031779" sldId="261"/>
            <ac:picMk id="4" creationId="{285E4596-BEEC-FDAD-276C-4CDBBB8B36F4}"/>
          </ac:picMkLst>
        </pc:picChg>
      </pc:sldChg>
      <pc:sldChg chg="addSp delSp modSp new mod setBg">
        <pc:chgData name="Jónás Jurásek" userId="c325ac8076396cfb" providerId="LiveId" clId="{E3A2792C-D046-49EB-ACBD-1EF998583F46}" dt="2024-12-15T13:16:33.639" v="867" actId="20577"/>
        <pc:sldMkLst>
          <pc:docMk/>
          <pc:sldMk cId="1506569259" sldId="262"/>
        </pc:sldMkLst>
        <pc:spChg chg="mod">
          <ac:chgData name="Jónás Jurásek" userId="c325ac8076396cfb" providerId="LiveId" clId="{E3A2792C-D046-49EB-ACBD-1EF998583F46}" dt="2024-12-15T13:15:59.945" v="816" actId="26606"/>
          <ac:spMkLst>
            <pc:docMk/>
            <pc:sldMk cId="1506569259" sldId="262"/>
            <ac:spMk id="2" creationId="{EEEDA8CD-CAC1-79E0-B50E-9EA2A6BBA63F}"/>
          </ac:spMkLst>
        </pc:spChg>
        <pc:spChg chg="mod">
          <ac:chgData name="Jónás Jurásek" userId="c325ac8076396cfb" providerId="LiveId" clId="{E3A2792C-D046-49EB-ACBD-1EF998583F46}" dt="2024-12-15T13:16:33.639" v="867" actId="20577"/>
          <ac:spMkLst>
            <pc:docMk/>
            <pc:sldMk cId="1506569259" sldId="262"/>
            <ac:spMk id="3" creationId="{522E87F9-754B-DAE9-F216-45EE3F1ABC22}"/>
          </ac:spMkLst>
        </pc:spChg>
        <pc:spChg chg="add del">
          <ac:chgData name="Jónás Jurásek" userId="c325ac8076396cfb" providerId="LiveId" clId="{E3A2792C-D046-49EB-ACBD-1EF998583F46}" dt="2024-12-15T13:15:59.945" v="816" actId="26606"/>
          <ac:spMkLst>
            <pc:docMk/>
            <pc:sldMk cId="1506569259" sldId="262"/>
            <ac:spMk id="9" creationId="{CA16C4F0-6EFE-484A-ACDA-9E07170AEEEC}"/>
          </ac:spMkLst>
        </pc:spChg>
        <pc:spChg chg="add del">
          <ac:chgData name="Jónás Jurásek" userId="c325ac8076396cfb" providerId="LiveId" clId="{E3A2792C-D046-49EB-ACBD-1EF998583F46}" dt="2024-12-15T13:15:59.945" v="816" actId="26606"/>
          <ac:spMkLst>
            <pc:docMk/>
            <pc:sldMk cId="1506569259" sldId="262"/>
            <ac:spMk id="11" creationId="{FAC185B6-C5E5-4064-9A4F-446EE4F37821}"/>
          </ac:spMkLst>
        </pc:spChg>
        <pc:spChg chg="add del">
          <ac:chgData name="Jónás Jurásek" userId="c325ac8076396cfb" providerId="LiveId" clId="{E3A2792C-D046-49EB-ACBD-1EF998583F46}" dt="2024-12-15T13:15:59.945" v="816" actId="26606"/>
          <ac:spMkLst>
            <pc:docMk/>
            <pc:sldMk cId="1506569259" sldId="262"/>
            <ac:spMk id="19" creationId="{C9456A45-C348-4DA0-83FC-8ED261B2C7F0}"/>
          </ac:spMkLst>
        </pc:spChg>
        <pc:grpChg chg="add del">
          <ac:chgData name="Jónás Jurásek" userId="c325ac8076396cfb" providerId="LiveId" clId="{E3A2792C-D046-49EB-ACBD-1EF998583F46}" dt="2024-12-15T13:15:59.945" v="816" actId="26606"/>
          <ac:grpSpMkLst>
            <pc:docMk/>
            <pc:sldMk cId="1506569259" sldId="262"/>
            <ac:grpSpMk id="15" creationId="{1AB54143-CE9E-40F8-854B-DE8C55312B88}"/>
          </ac:grpSpMkLst>
        </pc:grpChg>
        <pc:picChg chg="add mod">
          <ac:chgData name="Jónás Jurásek" userId="c325ac8076396cfb" providerId="LiveId" clId="{E3A2792C-D046-49EB-ACBD-1EF998583F46}" dt="2024-12-15T13:15:59.945" v="816" actId="26606"/>
          <ac:picMkLst>
            <pc:docMk/>
            <pc:sldMk cId="1506569259" sldId="262"/>
            <ac:picMk id="4" creationId="{62BDF9DC-1192-1C66-B6E0-36CC2FC554A2}"/>
          </ac:picMkLst>
        </pc:picChg>
        <pc:picChg chg="add del">
          <ac:chgData name="Jónás Jurásek" userId="c325ac8076396cfb" providerId="LiveId" clId="{E3A2792C-D046-49EB-ACBD-1EF998583F46}" dt="2024-12-15T13:15:59.945" v="816" actId="26606"/>
          <ac:picMkLst>
            <pc:docMk/>
            <pc:sldMk cId="1506569259" sldId="262"/>
            <ac:picMk id="13" creationId="{F7F6E3F1-AA91-46ED-BA02-B1FAF0A3DEE4}"/>
          </ac:picMkLst>
        </pc:picChg>
        <pc:picChg chg="add del">
          <ac:chgData name="Jónás Jurásek" userId="c325ac8076396cfb" providerId="LiveId" clId="{E3A2792C-D046-49EB-ACBD-1EF998583F46}" dt="2024-12-15T13:15:59.945" v="816" actId="26606"/>
          <ac:picMkLst>
            <pc:docMk/>
            <pc:sldMk cId="1506569259" sldId="262"/>
            <ac:picMk id="21" creationId="{218E4EAA-D3C1-4B86-85A2-2B4FA12D5E3F}"/>
          </ac:picMkLst>
        </pc:picChg>
        <pc:cxnChg chg="add del">
          <ac:chgData name="Jónás Jurásek" userId="c325ac8076396cfb" providerId="LiveId" clId="{E3A2792C-D046-49EB-ACBD-1EF998583F46}" dt="2024-12-15T13:15:59.945" v="816" actId="26606"/>
          <ac:cxnSpMkLst>
            <pc:docMk/>
            <pc:sldMk cId="1506569259" sldId="262"/>
            <ac:cxnSpMk id="23" creationId="{9C14109E-D3B9-4B47-8692-BE684E782FC4}"/>
          </ac:cxnSpMkLst>
        </pc:cxnChg>
      </pc:sldChg>
      <pc:sldChg chg="new del">
        <pc:chgData name="Jónás Jurásek" userId="c325ac8076396cfb" providerId="LiveId" clId="{E3A2792C-D046-49EB-ACBD-1EF998583F46}" dt="2024-12-15T10:08:55.004" v="381" actId="47"/>
        <pc:sldMkLst>
          <pc:docMk/>
          <pc:sldMk cId="1827800752" sldId="263"/>
        </pc:sldMkLst>
      </pc:sldChg>
      <pc:sldChg chg="addSp delSp modSp new del mod">
        <pc:chgData name="Jónás Jurásek" userId="c325ac8076396cfb" providerId="LiveId" clId="{E3A2792C-D046-49EB-ACBD-1EF998583F46}" dt="2024-12-15T10:25:38.518" v="551" actId="47"/>
        <pc:sldMkLst>
          <pc:docMk/>
          <pc:sldMk cId="3495724101" sldId="264"/>
        </pc:sldMkLst>
        <pc:spChg chg="mod">
          <ac:chgData name="Jónás Jurásek" userId="c325ac8076396cfb" providerId="LiveId" clId="{E3A2792C-D046-49EB-ACBD-1EF998583F46}" dt="2024-12-15T10:09:01.644" v="387" actId="20577"/>
          <ac:spMkLst>
            <pc:docMk/>
            <pc:sldMk cId="3495724101" sldId="264"/>
            <ac:spMk id="2" creationId="{1A66FD9E-CC42-B738-179C-FD8A48AF7C4D}"/>
          </ac:spMkLst>
        </pc:spChg>
        <pc:spChg chg="del">
          <ac:chgData name="Jónás Jurásek" userId="c325ac8076396cfb" providerId="LiveId" clId="{E3A2792C-D046-49EB-ACBD-1EF998583F46}" dt="2024-12-15T10:19:49.906" v="450" actId="478"/>
          <ac:spMkLst>
            <pc:docMk/>
            <pc:sldMk cId="3495724101" sldId="264"/>
            <ac:spMk id="3" creationId="{CB79CBB6-C7FE-F99F-B024-D617CCD7C0D3}"/>
          </ac:spMkLst>
        </pc:spChg>
        <pc:picChg chg="add mod">
          <ac:chgData name="Jónás Jurásek" userId="c325ac8076396cfb" providerId="LiveId" clId="{E3A2792C-D046-49EB-ACBD-1EF998583F46}" dt="2024-12-15T10:19:37.689" v="446" actId="1076"/>
          <ac:picMkLst>
            <pc:docMk/>
            <pc:sldMk cId="3495724101" sldId="264"/>
            <ac:picMk id="18" creationId="{32E77D7E-54BC-6123-8C1E-874DAFB17429}"/>
          </ac:picMkLst>
        </pc:picChg>
        <pc:picChg chg="add mod">
          <ac:chgData name="Jónás Jurásek" userId="c325ac8076396cfb" providerId="LiveId" clId="{E3A2792C-D046-49EB-ACBD-1EF998583F46}" dt="2024-12-15T10:19:29.362" v="443" actId="1076"/>
          <ac:picMkLst>
            <pc:docMk/>
            <pc:sldMk cId="3495724101" sldId="264"/>
            <ac:picMk id="20" creationId="{4D4390DA-2835-2202-E885-A9C24D197AEF}"/>
          </ac:picMkLst>
        </pc:picChg>
        <pc:picChg chg="add mod">
          <ac:chgData name="Jónás Jurásek" userId="c325ac8076396cfb" providerId="LiveId" clId="{E3A2792C-D046-49EB-ACBD-1EF998583F46}" dt="2024-12-15T10:19:47.520" v="449" actId="1076"/>
          <ac:picMkLst>
            <pc:docMk/>
            <pc:sldMk cId="3495724101" sldId="264"/>
            <ac:picMk id="22" creationId="{544970E9-F562-2F1F-8DA9-46ADA17E3A8B}"/>
          </ac:picMkLst>
        </pc:picChg>
        <pc:picChg chg="add mod">
          <ac:chgData name="Jónás Jurásek" userId="c325ac8076396cfb" providerId="LiveId" clId="{E3A2792C-D046-49EB-ACBD-1EF998583F46}" dt="2024-12-15T10:19:23.880" v="441" actId="1076"/>
          <ac:picMkLst>
            <pc:docMk/>
            <pc:sldMk cId="3495724101" sldId="264"/>
            <ac:picMk id="24" creationId="{2BCC140B-C1C7-BA08-61F5-61B3533DD830}"/>
          </ac:picMkLst>
        </pc:picChg>
        <pc:picChg chg="add mod">
          <ac:chgData name="Jónás Jurásek" userId="c325ac8076396cfb" providerId="LiveId" clId="{E3A2792C-D046-49EB-ACBD-1EF998583F46}" dt="2024-12-15T10:19:57.089" v="451" actId="1076"/>
          <ac:picMkLst>
            <pc:docMk/>
            <pc:sldMk cId="3495724101" sldId="264"/>
            <ac:picMk id="26" creationId="{EC325D5F-09B1-F825-4507-FD9772DEBE19}"/>
          </ac:picMkLst>
        </pc:picChg>
      </pc:sldChg>
      <pc:sldChg chg="addSp modSp new mod">
        <pc:chgData name="Jónás Jurásek" userId="c325ac8076396cfb" providerId="LiveId" clId="{E3A2792C-D046-49EB-ACBD-1EF998583F46}" dt="2024-12-15T12:57:34.138" v="599" actId="1037"/>
        <pc:sldMkLst>
          <pc:docMk/>
          <pc:sldMk cId="879475928" sldId="265"/>
        </pc:sldMkLst>
        <pc:spChg chg="add mod">
          <ac:chgData name="Jónás Jurásek" userId="c325ac8076396cfb" providerId="LiveId" clId="{E3A2792C-D046-49EB-ACBD-1EF998583F46}" dt="2024-12-15T10:25:22.434" v="550" actId="1076"/>
          <ac:spMkLst>
            <pc:docMk/>
            <pc:sldMk cId="879475928" sldId="265"/>
            <ac:spMk id="12" creationId="{1CF7D5DE-37E8-8012-2184-BF40EE22FC00}"/>
          </ac:spMkLst>
        </pc:spChg>
        <pc:spChg chg="add mod">
          <ac:chgData name="Jónás Jurásek" userId="c325ac8076396cfb" providerId="LiveId" clId="{E3A2792C-D046-49EB-ACBD-1EF998583F46}" dt="2024-12-15T10:22:49.947" v="489" actId="1076"/>
          <ac:spMkLst>
            <pc:docMk/>
            <pc:sldMk cId="879475928" sldId="265"/>
            <ac:spMk id="13" creationId="{0D3F632C-26E3-2BE0-D996-4C5152F04C02}"/>
          </ac:spMkLst>
        </pc:spChg>
        <pc:spChg chg="add mod">
          <ac:chgData name="Jónás Jurásek" userId="c325ac8076396cfb" providerId="LiveId" clId="{E3A2792C-D046-49EB-ACBD-1EF998583F46}" dt="2024-12-15T12:57:34.138" v="599" actId="1037"/>
          <ac:spMkLst>
            <pc:docMk/>
            <pc:sldMk cId="879475928" sldId="265"/>
            <ac:spMk id="14" creationId="{9EB55C03-0897-5A89-AEB4-EF74B23DA790}"/>
          </ac:spMkLst>
        </pc:spChg>
        <pc:spChg chg="add mod">
          <ac:chgData name="Jónás Jurásek" userId="c325ac8076396cfb" providerId="LiveId" clId="{E3A2792C-D046-49EB-ACBD-1EF998583F46}" dt="2024-12-15T10:24:33.546" v="528" actId="1076"/>
          <ac:spMkLst>
            <pc:docMk/>
            <pc:sldMk cId="879475928" sldId="265"/>
            <ac:spMk id="15" creationId="{C50E7B56-73AD-FB0E-6F07-B44F06CD91C4}"/>
          </ac:spMkLst>
        </pc:spChg>
        <pc:spChg chg="add mod">
          <ac:chgData name="Jónás Jurásek" userId="c325ac8076396cfb" providerId="LiveId" clId="{E3A2792C-D046-49EB-ACBD-1EF998583F46}" dt="2024-12-15T10:24:54.959" v="547" actId="20577"/>
          <ac:spMkLst>
            <pc:docMk/>
            <pc:sldMk cId="879475928" sldId="265"/>
            <ac:spMk id="16" creationId="{C6C4B5A9-7B07-3718-962A-DCAE382BEB3B}"/>
          </ac:spMkLst>
        </pc:spChg>
        <pc:picChg chg="add mod">
          <ac:chgData name="Jónás Jurásek" userId="c325ac8076396cfb" providerId="LiveId" clId="{E3A2792C-D046-49EB-ACBD-1EF998583F46}" dt="2024-12-15T10:20:09.606" v="453"/>
          <ac:picMkLst>
            <pc:docMk/>
            <pc:sldMk cId="879475928" sldId="265"/>
            <ac:picMk id="2" creationId="{2197275C-6DEC-D93A-BD3A-CA22BD2D867B}"/>
          </ac:picMkLst>
        </pc:picChg>
        <pc:picChg chg="add mod">
          <ac:chgData name="Jónás Jurásek" userId="c325ac8076396cfb" providerId="LiveId" clId="{E3A2792C-D046-49EB-ACBD-1EF998583F46}" dt="2024-12-15T10:20:09.606" v="453"/>
          <ac:picMkLst>
            <pc:docMk/>
            <pc:sldMk cId="879475928" sldId="265"/>
            <ac:picMk id="3" creationId="{03AE5DC5-1E14-BA1F-C83E-CDD47D2CA5AD}"/>
          </ac:picMkLst>
        </pc:picChg>
        <pc:picChg chg="add mod">
          <ac:chgData name="Jónás Jurásek" userId="c325ac8076396cfb" providerId="LiveId" clId="{E3A2792C-D046-49EB-ACBD-1EF998583F46}" dt="2024-12-15T10:20:09.606" v="453"/>
          <ac:picMkLst>
            <pc:docMk/>
            <pc:sldMk cId="879475928" sldId="265"/>
            <ac:picMk id="4" creationId="{0D553334-2DCC-1190-D6E0-4C3D1F1BD9F1}"/>
          </ac:picMkLst>
        </pc:picChg>
        <pc:picChg chg="add mod">
          <ac:chgData name="Jónás Jurásek" userId="c325ac8076396cfb" providerId="LiveId" clId="{E3A2792C-D046-49EB-ACBD-1EF998583F46}" dt="2024-12-15T10:20:09.606" v="453"/>
          <ac:picMkLst>
            <pc:docMk/>
            <pc:sldMk cId="879475928" sldId="265"/>
            <ac:picMk id="5" creationId="{2A9F17F3-FA21-52ED-C5B3-E5B2ED9C2215}"/>
          </ac:picMkLst>
        </pc:picChg>
        <pc:picChg chg="add mod">
          <ac:chgData name="Jónás Jurásek" userId="c325ac8076396cfb" providerId="LiveId" clId="{E3A2792C-D046-49EB-ACBD-1EF998583F46}" dt="2024-12-15T10:20:09.606" v="453"/>
          <ac:picMkLst>
            <pc:docMk/>
            <pc:sldMk cId="879475928" sldId="265"/>
            <ac:picMk id="6" creationId="{0E4B3820-0B5F-62C8-A893-BA51AF1369AD}"/>
          </ac:picMkLst>
        </pc:picChg>
        <pc:picChg chg="add mod ord">
          <ac:chgData name="Jónás Jurásek" userId="c325ac8076396cfb" providerId="LiveId" clId="{E3A2792C-D046-49EB-ACBD-1EF998583F46}" dt="2024-12-15T10:28:37.746" v="594" actId="167"/>
          <ac:picMkLst>
            <pc:docMk/>
            <pc:sldMk cId="879475928" sldId="265"/>
            <ac:picMk id="7" creationId="{708F5606-92E8-ED94-5D82-D5323C7928E9}"/>
          </ac:picMkLst>
        </pc:picChg>
        <pc:picChg chg="add mod ord">
          <ac:chgData name="Jónás Jurásek" userId="c325ac8076396cfb" providerId="LiveId" clId="{E3A2792C-D046-49EB-ACBD-1EF998583F46}" dt="2024-12-15T10:28:50.761" v="595" actId="1076"/>
          <ac:picMkLst>
            <pc:docMk/>
            <pc:sldMk cId="879475928" sldId="265"/>
            <ac:picMk id="8" creationId="{D0E93DC9-08EC-C355-E4E7-6878540B6A2E}"/>
          </ac:picMkLst>
        </pc:picChg>
        <pc:picChg chg="add mod">
          <ac:chgData name="Jónás Jurásek" userId="c325ac8076396cfb" providerId="LiveId" clId="{E3A2792C-D046-49EB-ACBD-1EF998583F46}" dt="2024-12-15T10:24:05.395" v="516" actId="1076"/>
          <ac:picMkLst>
            <pc:docMk/>
            <pc:sldMk cId="879475928" sldId="265"/>
            <ac:picMk id="9" creationId="{F0752F04-3895-4CEB-3A4D-2994BB1C93A4}"/>
          </ac:picMkLst>
        </pc:picChg>
        <pc:picChg chg="add mod">
          <ac:chgData name="Jónás Jurásek" userId="c325ac8076396cfb" providerId="LiveId" clId="{E3A2792C-D046-49EB-ACBD-1EF998583F46}" dt="2024-12-15T10:22:31.027" v="484" actId="1076"/>
          <ac:picMkLst>
            <pc:docMk/>
            <pc:sldMk cId="879475928" sldId="265"/>
            <ac:picMk id="10" creationId="{9007075E-6536-5AE4-D596-4BD472275DE3}"/>
          </ac:picMkLst>
        </pc:picChg>
        <pc:picChg chg="add mod">
          <ac:chgData name="Jónás Jurásek" userId="c325ac8076396cfb" providerId="LiveId" clId="{E3A2792C-D046-49EB-ACBD-1EF998583F46}" dt="2024-12-15T10:25:13.574" v="548" actId="1076"/>
          <ac:picMkLst>
            <pc:docMk/>
            <pc:sldMk cId="879475928" sldId="265"/>
            <ac:picMk id="11" creationId="{3B6FC5AF-D99D-9CAD-2E7D-69178A760A3A}"/>
          </ac:picMkLst>
        </pc:picChg>
      </pc:sldChg>
      <pc:sldChg chg="addSp modSp add mod">
        <pc:chgData name="Jónás Jurásek" userId="c325ac8076396cfb" providerId="LiveId" clId="{E3A2792C-D046-49EB-ACBD-1EF998583F46}" dt="2024-12-15T10:28:25.800" v="589" actId="14100"/>
        <pc:sldMkLst>
          <pc:docMk/>
          <pc:sldMk cId="2668001685" sldId="266"/>
        </pc:sldMkLst>
        <pc:picChg chg="add mod">
          <ac:chgData name="Jónás Jurásek" userId="c325ac8076396cfb" providerId="LiveId" clId="{E3A2792C-D046-49EB-ACBD-1EF998583F46}" dt="2024-12-15T10:26:49.784" v="565" actId="14100"/>
          <ac:picMkLst>
            <pc:docMk/>
            <pc:sldMk cId="2668001685" sldId="266"/>
            <ac:picMk id="2" creationId="{9E0CFEA4-41B5-79A0-B5D3-58E88ACA72C8}"/>
          </ac:picMkLst>
        </pc:picChg>
        <pc:picChg chg="add mod">
          <ac:chgData name="Jónás Jurásek" userId="c325ac8076396cfb" providerId="LiveId" clId="{E3A2792C-D046-49EB-ACBD-1EF998583F46}" dt="2024-12-15T10:26:41.553" v="563" actId="14100"/>
          <ac:picMkLst>
            <pc:docMk/>
            <pc:sldMk cId="2668001685" sldId="266"/>
            <ac:picMk id="3" creationId="{9CECCEA6-A32A-DAE8-B9DA-7ECCDA633512}"/>
          </ac:picMkLst>
        </pc:picChg>
        <pc:picChg chg="add mod">
          <ac:chgData name="Jónás Jurásek" userId="c325ac8076396cfb" providerId="LiveId" clId="{E3A2792C-D046-49EB-ACBD-1EF998583F46}" dt="2024-12-15T10:26:30.853" v="561" actId="14100"/>
          <ac:picMkLst>
            <pc:docMk/>
            <pc:sldMk cId="2668001685" sldId="266"/>
            <ac:picMk id="4" creationId="{F94DAE40-B3A6-D545-2AB8-92E570033DB2}"/>
          </ac:picMkLst>
        </pc:picChg>
        <pc:picChg chg="add mod">
          <ac:chgData name="Jónás Jurásek" userId="c325ac8076396cfb" providerId="LiveId" clId="{E3A2792C-D046-49EB-ACBD-1EF998583F46}" dt="2024-12-15T10:26:23.303" v="559" actId="14100"/>
          <ac:picMkLst>
            <pc:docMk/>
            <pc:sldMk cId="2668001685" sldId="266"/>
            <ac:picMk id="5" creationId="{C9718CEB-DF40-3B9D-7C54-7A225CBEA84C}"/>
          </ac:picMkLst>
        </pc:picChg>
        <pc:picChg chg="add mod">
          <ac:chgData name="Jónás Jurásek" userId="c325ac8076396cfb" providerId="LiveId" clId="{E3A2792C-D046-49EB-ACBD-1EF998583F46}" dt="2024-12-15T10:28:25.800" v="589" actId="14100"/>
          <ac:picMkLst>
            <pc:docMk/>
            <pc:sldMk cId="2668001685" sldId="266"/>
            <ac:picMk id="6" creationId="{57DBF571-F7FE-3512-11B2-5E8841E5F1F9}"/>
          </ac:picMkLst>
        </pc:picChg>
      </pc:sldChg>
      <pc:sldChg chg="addSp modSp add mod">
        <pc:chgData name="Jónás Jurásek" userId="c325ac8076396cfb" providerId="LiveId" clId="{E3A2792C-D046-49EB-ACBD-1EF998583F46}" dt="2024-12-15T13:17:43.687" v="898" actId="1076"/>
        <pc:sldMkLst>
          <pc:docMk/>
          <pc:sldMk cId="3488434411" sldId="267"/>
        </pc:sldMkLst>
        <pc:spChg chg="add mod">
          <ac:chgData name="Jónás Jurásek" userId="c325ac8076396cfb" providerId="LiveId" clId="{E3A2792C-D046-49EB-ACBD-1EF998583F46}" dt="2024-12-15T13:17:43.687" v="898" actId="1076"/>
          <ac:spMkLst>
            <pc:docMk/>
            <pc:sldMk cId="3488434411" sldId="267"/>
            <ac:spMk id="5" creationId="{9E020790-71BA-C44E-48DE-9B301CD4B1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10882-BF6B-480D-BA63-72E805654B3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E087-E55A-41EA-A4A3-63BE7A17E0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51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0E087-E55A-41EA-A4A3-63BE7A17E0C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473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852F9-1B33-3ACB-019D-548D242B9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C403FFC1-D147-4EC6-C74C-195013E44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4FD7C07E-96F7-B884-C0A3-C82CC9032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02E750-3D06-51A6-72AA-BC6442913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0E087-E55A-41EA-A4A3-63BE7A17E0C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13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2483BF-1526-77A3-5ED0-18024D263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Vision Transformers </a:t>
            </a:r>
            <a:r>
              <a:rPr lang="hu-HU" dirty="0" err="1"/>
              <a:t>for</a:t>
            </a:r>
            <a:r>
              <a:rPr lang="hu-HU" dirty="0"/>
              <a:t> image </a:t>
            </a:r>
            <a:r>
              <a:rPr lang="hu-HU" dirty="0" err="1"/>
              <a:t>Segmentation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A1065C-BBB3-5E22-A89B-034991AC2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695791"/>
          </a:xfrm>
        </p:spPr>
        <p:txBody>
          <a:bodyPr>
            <a:normAutofit/>
          </a:bodyPr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Jurásek Jónás</a:t>
            </a:r>
            <a:br>
              <a:rPr lang="hu-HU" dirty="0"/>
            </a:br>
            <a:r>
              <a:rPr lang="hu-HU" dirty="0"/>
              <a:t>Pánczél Bence</a:t>
            </a:r>
          </a:p>
        </p:txBody>
      </p:sp>
    </p:spTree>
    <p:extLst>
      <p:ext uri="{BB962C8B-B14F-4D97-AF65-F5344CB8AC3E}">
        <p14:creationId xmlns:p14="http://schemas.microsoft.com/office/powerpoint/2010/main" val="22882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01B58D-2588-49F3-8D14-977F8751B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32A0-47B2-482E-96A4-B330D325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7BFCB56-10C6-D7FC-AA25-C839B3B6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9" y="957221"/>
            <a:ext cx="5864018" cy="1049235"/>
          </a:xfrm>
        </p:spPr>
        <p:txBody>
          <a:bodyPr>
            <a:normAutofit/>
          </a:bodyPr>
          <a:lstStyle/>
          <a:p>
            <a:r>
              <a:rPr lang="hu-HU" dirty="0"/>
              <a:t>Adathalmaz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5FFF58-B9EC-4A30-8F41-BF96085C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941C62-9A96-9BF2-A972-129DB7CDD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29" y="2167151"/>
            <a:ext cx="5864018" cy="3299194"/>
          </a:xfrm>
        </p:spPr>
        <p:txBody>
          <a:bodyPr>
            <a:normAutofit/>
          </a:bodyPr>
          <a:lstStyle/>
          <a:p>
            <a:r>
              <a:rPr lang="hu-HU" dirty="0" err="1"/>
              <a:t>Kaggle</a:t>
            </a:r>
            <a:r>
              <a:rPr lang="hu-HU" dirty="0"/>
              <a:t> – </a:t>
            </a:r>
            <a:r>
              <a:rPr lang="hu-HU" dirty="0" err="1"/>
              <a:t>Road</a:t>
            </a:r>
            <a:r>
              <a:rPr lang="hu-HU" dirty="0"/>
              <a:t> </a:t>
            </a:r>
            <a:r>
              <a:rPr lang="hu-HU" dirty="0" err="1"/>
              <a:t>layout</a:t>
            </a:r>
            <a:r>
              <a:rPr lang="hu-HU" dirty="0"/>
              <a:t> </a:t>
            </a:r>
            <a:r>
              <a:rPr lang="hu-HU" dirty="0" err="1"/>
              <a:t>Segmentation</a:t>
            </a:r>
            <a:endParaRPr lang="hu-HU" dirty="0"/>
          </a:p>
          <a:p>
            <a:r>
              <a:rPr lang="hu-HU" dirty="0"/>
              <a:t>6226 </a:t>
            </a:r>
            <a:r>
              <a:rPr lang="hu-HU" dirty="0" err="1"/>
              <a:t>train</a:t>
            </a:r>
            <a:r>
              <a:rPr lang="hu-HU" dirty="0"/>
              <a:t> adatsor</a:t>
            </a:r>
          </a:p>
          <a:p>
            <a:endParaRPr lang="hu-HU" dirty="0"/>
          </a:p>
        </p:txBody>
      </p:sp>
      <p:pic>
        <p:nvPicPr>
          <p:cNvPr id="5" name="Kép 4" descr="A képen szimbólum, Szimmetria, fekete, fehér látható&#10;&#10;Automatikusan generált leírás">
            <a:extLst>
              <a:ext uri="{FF2B5EF4-FFF2-40B4-BE49-F238E27FC236}">
                <a16:creationId xmlns:a16="http://schemas.microsoft.com/office/drawing/2014/main" id="{2A1F2F54-37DF-786F-85A3-856791BC0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64" y="2890347"/>
            <a:ext cx="3099627" cy="3099627"/>
          </a:xfrm>
          <a:prstGeom prst="rect">
            <a:avLst/>
          </a:prstGeom>
        </p:spPr>
      </p:pic>
      <p:pic>
        <p:nvPicPr>
          <p:cNvPr id="4" name="Kép 3" descr="A képen épület, Városépítészet, ház, Lakóövezet látható&#10;&#10;Automatikusan generált leírás">
            <a:extLst>
              <a:ext uri="{FF2B5EF4-FFF2-40B4-BE49-F238E27FC236}">
                <a16:creationId xmlns:a16="http://schemas.microsoft.com/office/drawing/2014/main" id="{83B91ED3-2F50-9737-0EC4-C5270D263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96" y="2890347"/>
            <a:ext cx="3099628" cy="30996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9DF0F2-2E13-4EBD-B1E6-F286C4C4B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6B09B1-F6CD-4C72-B3E4-F31BB3E80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0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1D4F0C-E6BA-7062-B60C-DE72544D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Baseline</a:t>
            </a:r>
            <a:r>
              <a:rPr lang="hu-HU" dirty="0"/>
              <a:t> modellek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D758D7-69F9-37AE-D41A-4E6CD3AC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CNN-alapúak</a:t>
            </a:r>
          </a:p>
          <a:p>
            <a:r>
              <a:rPr lang="hu-HU" dirty="0"/>
              <a:t>UNET-2D</a:t>
            </a:r>
          </a:p>
          <a:p>
            <a:pPr lvl="1"/>
            <a:r>
              <a:rPr lang="hu-HU" dirty="0" err="1"/>
              <a:t>Encoder</a:t>
            </a:r>
            <a:r>
              <a:rPr lang="hu-HU" dirty="0"/>
              <a:t> – </a:t>
            </a:r>
            <a:r>
              <a:rPr lang="hu-HU" dirty="0" err="1"/>
              <a:t>Decoder</a:t>
            </a:r>
            <a:endParaRPr lang="hu-HU" dirty="0"/>
          </a:p>
          <a:p>
            <a:pPr lvl="1"/>
            <a:r>
              <a:rPr lang="hu-HU"/>
              <a:t>Skip</a:t>
            </a:r>
            <a:endParaRPr lang="hu-HU" dirty="0"/>
          </a:p>
          <a:p>
            <a:r>
              <a:rPr lang="hu-HU" dirty="0"/>
              <a:t>DeepLabV3</a:t>
            </a:r>
          </a:p>
          <a:p>
            <a:pPr lvl="1"/>
            <a:r>
              <a:rPr lang="hu-HU" dirty="0" err="1"/>
              <a:t>Dilated</a:t>
            </a:r>
            <a:r>
              <a:rPr lang="hu-HU" dirty="0"/>
              <a:t> </a:t>
            </a:r>
            <a:r>
              <a:rPr lang="hu-HU" dirty="0" err="1"/>
              <a:t>convolution</a:t>
            </a:r>
            <a:endParaRPr lang="hu-HU" dirty="0"/>
          </a:p>
          <a:p>
            <a:pPr lvl="1"/>
            <a:r>
              <a:rPr lang="hu-HU" dirty="0" err="1"/>
              <a:t>Torchvision</a:t>
            </a:r>
            <a:r>
              <a:rPr lang="hu-HU" dirty="0"/>
              <a:t> </a:t>
            </a:r>
            <a:r>
              <a:rPr lang="hu-HU" dirty="0" err="1"/>
              <a:t>pre-trained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9CC371-4D67-0FFB-056D-D2F8C5CB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3265"/>
            <a:ext cx="5690716" cy="379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B911EF2-EF4D-FABB-7771-4D40038A6C22}"/>
              </a:ext>
            </a:extLst>
          </p:cNvPr>
          <p:cNvSpPr txBox="1"/>
          <p:nvPr/>
        </p:nvSpPr>
        <p:spPr>
          <a:xfrm>
            <a:off x="7755653" y="5324734"/>
            <a:ext cx="22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UNET architektúra</a:t>
            </a:r>
          </a:p>
        </p:txBody>
      </p:sp>
    </p:spTree>
    <p:extLst>
      <p:ext uri="{BB962C8B-B14F-4D97-AF65-F5344CB8AC3E}">
        <p14:creationId xmlns:p14="http://schemas.microsoft.com/office/powerpoint/2010/main" val="397948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4CEE8A-F4E5-6F7B-55BC-5FCE5923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Vision </a:t>
            </a:r>
            <a:r>
              <a:rPr lang="hu-HU" dirty="0" err="1"/>
              <a:t>Transformer</a:t>
            </a:r>
            <a:r>
              <a:rPr lang="hu-HU" dirty="0"/>
              <a:t> alapú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4CA061-22D3-B984-18F6-6E1F3936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Swin-Unet</a:t>
            </a:r>
            <a:endParaRPr lang="hu-HU" dirty="0"/>
          </a:p>
          <a:p>
            <a:pPr lvl="1"/>
            <a:r>
              <a:rPr lang="hu-HU" dirty="0" err="1"/>
              <a:t>Transformer</a:t>
            </a:r>
            <a:r>
              <a:rPr lang="hu-HU" dirty="0"/>
              <a:t> rétegek</a:t>
            </a:r>
          </a:p>
          <a:p>
            <a:pPr lvl="2"/>
            <a:r>
              <a:rPr lang="hu-HU" dirty="0"/>
              <a:t>Hierarchikus reprezentáció</a:t>
            </a:r>
          </a:p>
          <a:p>
            <a:pPr lvl="2"/>
            <a:r>
              <a:rPr lang="hu-HU" dirty="0"/>
              <a:t>Globális kontextus</a:t>
            </a:r>
          </a:p>
          <a:p>
            <a:pPr lvl="1"/>
            <a:r>
              <a:rPr lang="hu-HU" dirty="0"/>
              <a:t>UNET-</a:t>
            </a:r>
            <a:r>
              <a:rPr lang="hu-HU" dirty="0" err="1"/>
              <a:t>hez</a:t>
            </a:r>
            <a:r>
              <a:rPr lang="hu-HU" dirty="0"/>
              <a:t> hasonló felépítés</a:t>
            </a:r>
          </a:p>
          <a:p>
            <a:pPr lvl="2"/>
            <a:r>
              <a:rPr lang="hu-HU" dirty="0" err="1"/>
              <a:t>Encoder</a:t>
            </a:r>
            <a:r>
              <a:rPr lang="hu-HU" dirty="0"/>
              <a:t> - </a:t>
            </a:r>
            <a:r>
              <a:rPr lang="hu-HU" dirty="0" err="1"/>
              <a:t>Decoder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368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fekete, fekete-fehér, Monokróm fényképezés, monokróm látható&#10;&#10;Automatikusan generált leírás">
            <a:extLst>
              <a:ext uri="{FF2B5EF4-FFF2-40B4-BE49-F238E27FC236}">
                <a16:creationId xmlns:a16="http://schemas.microsoft.com/office/drawing/2014/main" id="{708F5606-92E8-ED94-5D82-D5323C79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3" y="3073640"/>
            <a:ext cx="2681037" cy="2681037"/>
          </a:xfrm>
          <a:prstGeom prst="rect">
            <a:avLst/>
          </a:prstGeom>
        </p:spPr>
      </p:pic>
      <p:pic>
        <p:nvPicPr>
          <p:cNvPr id="8" name="Kép 7" descr="A képen fekete, vázlat, fekete-fehér, Monokróm fényképezés látható&#10;&#10;Automatikusan generált leírás">
            <a:extLst>
              <a:ext uri="{FF2B5EF4-FFF2-40B4-BE49-F238E27FC236}">
                <a16:creationId xmlns:a16="http://schemas.microsoft.com/office/drawing/2014/main" id="{D0E93DC9-08EC-C355-E4E7-6878540B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480" y="3073640"/>
            <a:ext cx="2681037" cy="2681037"/>
          </a:xfrm>
          <a:prstGeom prst="rect">
            <a:avLst/>
          </a:prstGeom>
        </p:spPr>
      </p:pic>
      <p:pic>
        <p:nvPicPr>
          <p:cNvPr id="9" name="Kép 8" descr="A képen fekete, fekete-fehér, vázlat, Monokróm fényképezés látható&#10;&#10;Automatikusan generált leírás">
            <a:extLst>
              <a:ext uri="{FF2B5EF4-FFF2-40B4-BE49-F238E27FC236}">
                <a16:creationId xmlns:a16="http://schemas.microsoft.com/office/drawing/2014/main" id="{F0752F04-3895-4CEB-3A4D-2994BB1C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459" y="3073640"/>
            <a:ext cx="2681038" cy="2681038"/>
          </a:xfrm>
          <a:prstGeom prst="rect">
            <a:avLst/>
          </a:prstGeom>
        </p:spPr>
      </p:pic>
      <p:pic>
        <p:nvPicPr>
          <p:cNvPr id="10" name="Kép 9" descr="A képen vázlat, fekete, Grafika, fehér látható&#10;&#10;Automatikusan generált leírás">
            <a:extLst>
              <a:ext uri="{FF2B5EF4-FFF2-40B4-BE49-F238E27FC236}">
                <a16:creationId xmlns:a16="http://schemas.microsoft.com/office/drawing/2014/main" id="{9007075E-6536-5AE4-D596-4BD472275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734" y="107432"/>
            <a:ext cx="2516502" cy="2516502"/>
          </a:xfrm>
          <a:prstGeom prst="rect">
            <a:avLst/>
          </a:prstGeom>
        </p:spPr>
      </p:pic>
      <p:pic>
        <p:nvPicPr>
          <p:cNvPr id="11" name="Kép 10" descr="A képen Légi fotó, Madártávlat, térkép, szöveg látható&#10;&#10;Automatikusan generált leírás">
            <a:extLst>
              <a:ext uri="{FF2B5EF4-FFF2-40B4-BE49-F238E27FC236}">
                <a16:creationId xmlns:a16="http://schemas.microsoft.com/office/drawing/2014/main" id="{3B6FC5AF-D99D-9CAD-2E7D-69178A760A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9409" y="155076"/>
            <a:ext cx="2468858" cy="2468858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1CF7D5DE-37E8-8012-2184-BF40EE22FC00}"/>
              </a:ext>
            </a:extLst>
          </p:cNvPr>
          <p:cNvSpPr txBox="1"/>
          <p:nvPr/>
        </p:nvSpPr>
        <p:spPr>
          <a:xfrm>
            <a:off x="2989867" y="262351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Kép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D3F632C-26E3-2BE0-D996-4C5152F04C02}"/>
              </a:ext>
            </a:extLst>
          </p:cNvPr>
          <p:cNvSpPr txBox="1"/>
          <p:nvPr/>
        </p:nvSpPr>
        <p:spPr>
          <a:xfrm>
            <a:off x="6763734" y="264829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Mask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EB55C03-0897-5A89-AEB4-EF74B23DA790}"/>
              </a:ext>
            </a:extLst>
          </p:cNvPr>
          <p:cNvSpPr txBox="1"/>
          <p:nvPr/>
        </p:nvSpPr>
        <p:spPr>
          <a:xfrm>
            <a:off x="1093503" y="578475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UNET-2D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50E7B56-73AD-FB0E-6F07-B44F06CD91C4}"/>
              </a:ext>
            </a:extLst>
          </p:cNvPr>
          <p:cNvSpPr txBox="1"/>
          <p:nvPr/>
        </p:nvSpPr>
        <p:spPr>
          <a:xfrm>
            <a:off x="4876799" y="576433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DeepLabV3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6C4B5A9-7B07-3718-962A-DCAE382BEB3B}"/>
              </a:ext>
            </a:extLst>
          </p:cNvPr>
          <p:cNvSpPr txBox="1"/>
          <p:nvPr/>
        </p:nvSpPr>
        <p:spPr>
          <a:xfrm>
            <a:off x="8538778" y="575467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Swin</a:t>
            </a:r>
            <a:r>
              <a:rPr lang="hu-HU" dirty="0"/>
              <a:t>-UNET</a:t>
            </a:r>
          </a:p>
        </p:txBody>
      </p:sp>
    </p:spTree>
    <p:extLst>
      <p:ext uri="{BB962C8B-B14F-4D97-AF65-F5344CB8AC3E}">
        <p14:creationId xmlns:p14="http://schemas.microsoft.com/office/powerpoint/2010/main" val="87947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32C5-0246-BCCB-9C39-14A349775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fekete, fekete-fehér, Monokróm fényképezés, monokróm látható&#10;&#10;Automatikusan generált leírás">
            <a:extLst>
              <a:ext uri="{FF2B5EF4-FFF2-40B4-BE49-F238E27FC236}">
                <a16:creationId xmlns:a16="http://schemas.microsoft.com/office/drawing/2014/main" id="{E81E4E09-7C75-2374-6C94-7A6279F4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481" y="3073641"/>
            <a:ext cx="2681037" cy="2681037"/>
          </a:xfrm>
          <a:prstGeom prst="rect">
            <a:avLst/>
          </a:prstGeom>
        </p:spPr>
      </p:pic>
      <p:pic>
        <p:nvPicPr>
          <p:cNvPr id="8" name="Kép 7" descr="A képen fekete, vázlat, fekete-fehér, Monokróm fényképezés látható&#10;&#10;Automatikusan generált leírás">
            <a:extLst>
              <a:ext uri="{FF2B5EF4-FFF2-40B4-BE49-F238E27FC236}">
                <a16:creationId xmlns:a16="http://schemas.microsoft.com/office/drawing/2014/main" id="{32F364B3-387F-1315-76C1-159BB46D5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03" y="3073640"/>
            <a:ext cx="2681037" cy="2681037"/>
          </a:xfrm>
          <a:prstGeom prst="rect">
            <a:avLst/>
          </a:prstGeom>
        </p:spPr>
      </p:pic>
      <p:pic>
        <p:nvPicPr>
          <p:cNvPr id="9" name="Kép 8" descr="A képen fekete, fekete-fehér, vázlat, Monokróm fényképezés látható&#10;&#10;Automatikusan generált leírás">
            <a:extLst>
              <a:ext uri="{FF2B5EF4-FFF2-40B4-BE49-F238E27FC236}">
                <a16:creationId xmlns:a16="http://schemas.microsoft.com/office/drawing/2014/main" id="{1216A088-F14C-EDC2-F131-D705D005A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459" y="3073640"/>
            <a:ext cx="2681038" cy="2681038"/>
          </a:xfrm>
          <a:prstGeom prst="rect">
            <a:avLst/>
          </a:prstGeom>
        </p:spPr>
      </p:pic>
      <p:pic>
        <p:nvPicPr>
          <p:cNvPr id="10" name="Kép 9" descr="A képen vázlat, fekete, Grafika, fehér látható&#10;&#10;Automatikusan generált leírás">
            <a:extLst>
              <a:ext uri="{FF2B5EF4-FFF2-40B4-BE49-F238E27FC236}">
                <a16:creationId xmlns:a16="http://schemas.microsoft.com/office/drawing/2014/main" id="{628DFE52-01B3-08A1-9381-4682AEF8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734" y="107432"/>
            <a:ext cx="2516502" cy="2516502"/>
          </a:xfrm>
          <a:prstGeom prst="rect">
            <a:avLst/>
          </a:prstGeom>
        </p:spPr>
      </p:pic>
      <p:pic>
        <p:nvPicPr>
          <p:cNvPr id="11" name="Kép 10" descr="A képen Légi fotó, Madártávlat, térkép, szöveg látható&#10;&#10;Automatikusan generált leírás">
            <a:extLst>
              <a:ext uri="{FF2B5EF4-FFF2-40B4-BE49-F238E27FC236}">
                <a16:creationId xmlns:a16="http://schemas.microsoft.com/office/drawing/2014/main" id="{3ECFA094-E7B7-2CE5-5C76-94BC587BF5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9409" y="155076"/>
            <a:ext cx="2468858" cy="2468858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99042F1F-C578-AB2D-DC7D-EA1DFDD8FE0C}"/>
              </a:ext>
            </a:extLst>
          </p:cNvPr>
          <p:cNvSpPr txBox="1"/>
          <p:nvPr/>
        </p:nvSpPr>
        <p:spPr>
          <a:xfrm>
            <a:off x="2989867" y="262351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Kép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0219132-5A5B-8CDC-C96F-071FCED5A44E}"/>
              </a:ext>
            </a:extLst>
          </p:cNvPr>
          <p:cNvSpPr txBox="1"/>
          <p:nvPr/>
        </p:nvSpPr>
        <p:spPr>
          <a:xfrm>
            <a:off x="6763734" y="264829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Mask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1ABAC01-E7DD-FA6C-9A21-C9018124B805}"/>
              </a:ext>
            </a:extLst>
          </p:cNvPr>
          <p:cNvSpPr txBox="1"/>
          <p:nvPr/>
        </p:nvSpPr>
        <p:spPr>
          <a:xfrm>
            <a:off x="1093503" y="578475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UNET-2D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C4505BD-82E1-E738-1EC1-458313B4B633}"/>
              </a:ext>
            </a:extLst>
          </p:cNvPr>
          <p:cNvSpPr txBox="1"/>
          <p:nvPr/>
        </p:nvSpPr>
        <p:spPr>
          <a:xfrm>
            <a:off x="4876799" y="576433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DeepLabV3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6DA45F9D-E2D6-004B-96D8-BF46CBC94B13}"/>
              </a:ext>
            </a:extLst>
          </p:cNvPr>
          <p:cNvSpPr txBox="1"/>
          <p:nvPr/>
        </p:nvSpPr>
        <p:spPr>
          <a:xfrm>
            <a:off x="8538778" y="575467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Swin</a:t>
            </a:r>
            <a:r>
              <a:rPr lang="hu-HU" dirty="0"/>
              <a:t>-UNET</a:t>
            </a:r>
          </a:p>
        </p:txBody>
      </p:sp>
      <p:pic>
        <p:nvPicPr>
          <p:cNvPr id="2" name="Kép 1" descr="A képen szöveg, vázlat, művészet, rajz látható&#10;&#10;Automatikusan generált leírás">
            <a:extLst>
              <a:ext uri="{FF2B5EF4-FFF2-40B4-BE49-F238E27FC236}">
                <a16:creationId xmlns:a16="http://schemas.microsoft.com/office/drawing/2014/main" id="{9E0CFEA4-41B5-79A0-B5D3-58E88ACA7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480" y="3063982"/>
            <a:ext cx="2681036" cy="2681036"/>
          </a:xfrm>
          <a:prstGeom prst="rect">
            <a:avLst/>
          </a:prstGeom>
        </p:spPr>
      </p:pic>
      <p:pic>
        <p:nvPicPr>
          <p:cNvPr id="3" name="Kép 2" descr="A képen vázlat, művészet, rajz, fekete-fehér látható&#10;&#10;Automatikusan generált leírás">
            <a:extLst>
              <a:ext uri="{FF2B5EF4-FFF2-40B4-BE49-F238E27FC236}">
                <a16:creationId xmlns:a16="http://schemas.microsoft.com/office/drawing/2014/main" id="{9CECCEA6-A32A-DAE8-B9DA-7ECCDA6335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503" y="3086324"/>
            <a:ext cx="2681036" cy="2681036"/>
          </a:xfrm>
          <a:prstGeom prst="rect">
            <a:avLst/>
          </a:prstGeom>
        </p:spPr>
      </p:pic>
      <p:pic>
        <p:nvPicPr>
          <p:cNvPr id="4" name="Kép 3" descr="A képen vázlat, művészet, rajz, fekete-fehér látható&#10;&#10;Automatikusan generált leírás">
            <a:extLst>
              <a:ext uri="{FF2B5EF4-FFF2-40B4-BE49-F238E27FC236}">
                <a16:creationId xmlns:a16="http://schemas.microsoft.com/office/drawing/2014/main" id="{F94DAE40-B3A6-D545-2AB8-92E570033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3311" y="127744"/>
            <a:ext cx="2516501" cy="2516501"/>
          </a:xfrm>
          <a:prstGeom prst="rect">
            <a:avLst/>
          </a:prstGeom>
        </p:spPr>
      </p:pic>
      <p:pic>
        <p:nvPicPr>
          <p:cNvPr id="5" name="Kép 4" descr="A képen térkép, Légi fotó, Madártávlat, szöveg látható&#10;&#10;Automatikusan generált leírás">
            <a:extLst>
              <a:ext uri="{FF2B5EF4-FFF2-40B4-BE49-F238E27FC236}">
                <a16:creationId xmlns:a16="http://schemas.microsoft.com/office/drawing/2014/main" id="{C9718CEB-DF40-3B9D-7C54-7A225CBEA8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9408" y="155075"/>
            <a:ext cx="2468437" cy="2468437"/>
          </a:xfrm>
          <a:prstGeom prst="rect">
            <a:avLst/>
          </a:prstGeom>
        </p:spPr>
      </p:pic>
      <p:pic>
        <p:nvPicPr>
          <p:cNvPr id="6" name="Tartalom helye 5" descr="A képen szöveg, vázlat, fekete, fekete-fehér látható&#10;&#10;Automatikusan generált leírás">
            <a:extLst>
              <a:ext uri="{FF2B5EF4-FFF2-40B4-BE49-F238E27FC236}">
                <a16:creationId xmlns:a16="http://schemas.microsoft.com/office/drawing/2014/main" id="{57DBF571-F7FE-3512-11B2-5E8841E5F1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17457" y="3093952"/>
            <a:ext cx="2681036" cy="26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0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2B2B3F-6B37-C883-CDE7-5ED4E835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Kiértékelés</a:t>
            </a:r>
          </a:p>
        </p:txBody>
      </p:sp>
      <p:pic>
        <p:nvPicPr>
          <p:cNvPr id="4" name="Kép 3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285E4596-BEEC-FDAD-276C-4CDBBB8B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69" y="1477941"/>
            <a:ext cx="9603275" cy="45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EDA8CD-CAC1-79E0-B50E-9EA2A6BB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2E87F9-754B-DAE9-F216-45EE3F1A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4036935" cy="3294576"/>
          </a:xfrm>
        </p:spPr>
        <p:txBody>
          <a:bodyPr/>
          <a:lstStyle/>
          <a:p>
            <a:r>
              <a:rPr lang="hu-HU" dirty="0" err="1"/>
              <a:t>Gradio</a:t>
            </a:r>
            <a:endParaRPr lang="hu-HU" dirty="0"/>
          </a:p>
          <a:p>
            <a:r>
              <a:rPr lang="hu-HU" dirty="0"/>
              <a:t>Képnézegetés és kiértékelés</a:t>
            </a:r>
          </a:p>
          <a:p>
            <a:r>
              <a:rPr lang="hu-HU" dirty="0"/>
              <a:t>Modell választása</a:t>
            </a:r>
          </a:p>
          <a:p>
            <a:endParaRPr lang="hu-HU" dirty="0"/>
          </a:p>
        </p:txBody>
      </p:sp>
      <p:pic>
        <p:nvPicPr>
          <p:cNvPr id="4" name="Kép 3" descr="A képen térkép, szöveg, képernyőkép, diagram látható&#10;&#10;Automatikusan generált leírás">
            <a:extLst>
              <a:ext uri="{FF2B5EF4-FFF2-40B4-BE49-F238E27FC236}">
                <a16:creationId xmlns:a16="http://schemas.microsoft.com/office/drawing/2014/main" id="{62BDF9DC-1192-1C66-B6E0-36CC2FC5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05" y="800912"/>
            <a:ext cx="6540121" cy="52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6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D2AD-E8F1-B823-9B2F-B778FEA26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2D1F17-3686-18BC-0874-C3078CD7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31970D-5D18-412F-C81F-DDEC9D9F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4036935" cy="3294576"/>
          </a:xfrm>
        </p:spPr>
        <p:txBody>
          <a:bodyPr/>
          <a:lstStyle/>
          <a:p>
            <a:r>
              <a:rPr lang="hu-HU" dirty="0" err="1"/>
              <a:t>Gradio</a:t>
            </a:r>
            <a:endParaRPr lang="hu-HU" dirty="0"/>
          </a:p>
          <a:p>
            <a:r>
              <a:rPr lang="hu-HU" dirty="0"/>
              <a:t>Képnézegetés és kiértékelés</a:t>
            </a:r>
          </a:p>
          <a:p>
            <a:r>
              <a:rPr lang="hu-HU" dirty="0"/>
              <a:t>Modell választása</a:t>
            </a:r>
          </a:p>
          <a:p>
            <a:endParaRPr lang="hu-HU" dirty="0"/>
          </a:p>
        </p:txBody>
      </p:sp>
      <p:pic>
        <p:nvPicPr>
          <p:cNvPr id="4" name="Kép 3" descr="A képen térkép, szöveg, képernyőkép, diagram látható&#10;&#10;Automatikusan generált leírás">
            <a:extLst>
              <a:ext uri="{FF2B5EF4-FFF2-40B4-BE49-F238E27FC236}">
                <a16:creationId xmlns:a16="http://schemas.microsoft.com/office/drawing/2014/main" id="{C613C5D3-ADC9-16EA-35BC-5E426D852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05" y="800912"/>
            <a:ext cx="6540121" cy="52561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9E020790-71BA-C44E-48DE-9B301CD4B1BF}"/>
              </a:ext>
            </a:extLst>
          </p:cNvPr>
          <p:cNvSpPr txBox="1"/>
          <p:nvPr/>
        </p:nvSpPr>
        <p:spPr>
          <a:xfrm>
            <a:off x="1130270" y="6027003"/>
            <a:ext cx="9375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488434411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203</TotalTime>
  <Words>85</Words>
  <Application>Microsoft Office PowerPoint</Application>
  <PresentationFormat>Szélesvásznú</PresentationFormat>
  <Paragraphs>44</Paragraphs>
  <Slides>9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Galéria</vt:lpstr>
      <vt:lpstr>Vision Transformers for image Segmentation</vt:lpstr>
      <vt:lpstr>Adathalmaz</vt:lpstr>
      <vt:lpstr>Baseline modellek</vt:lpstr>
      <vt:lpstr>Vision Transformer alapú modell</vt:lpstr>
      <vt:lpstr>PowerPoint-bemutató</vt:lpstr>
      <vt:lpstr>PowerPoint-bemutató</vt:lpstr>
      <vt:lpstr>Kiértékelés</vt:lpstr>
      <vt:lpstr>Frontend</vt:lpstr>
      <vt:lpstr>Frontend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Jónás Jurásek</dc:creator>
  <cp:lastModifiedBy>Jónás Jurásek</cp:lastModifiedBy>
  <cp:revision>1</cp:revision>
  <dcterms:created xsi:type="dcterms:W3CDTF">2024-12-15T09:53:21Z</dcterms:created>
  <dcterms:modified xsi:type="dcterms:W3CDTF">2024-12-15T13:20:06Z</dcterms:modified>
</cp:coreProperties>
</file>