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7" r:id="rId33"/>
    <p:sldId id="294" r:id="rId34"/>
    <p:sldId id="290" r:id="rId35"/>
    <p:sldId id="291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497F0-BB6B-4DDA-BF9D-B126D6FDC40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9E087D-99A3-4337-8C76-E665DB7BAF5C}">
      <dgm:prSet/>
      <dgm:spPr/>
      <dgm:t>
        <a:bodyPr/>
        <a:lstStyle/>
        <a:p>
          <a:r>
            <a:rPr lang="en-GB"/>
            <a:t>We are going to create a more advanced level 2</a:t>
          </a:r>
          <a:endParaRPr lang="en-US"/>
        </a:p>
      </dgm:t>
    </dgm:pt>
    <dgm:pt modelId="{A6ADD9C6-F399-4D96-9C30-6D5DE27CFBE9}" type="parTrans" cxnId="{DA31CF6D-7512-4777-8F81-DDED93A9AF84}">
      <dgm:prSet/>
      <dgm:spPr/>
      <dgm:t>
        <a:bodyPr/>
        <a:lstStyle/>
        <a:p>
          <a:endParaRPr lang="en-US"/>
        </a:p>
      </dgm:t>
    </dgm:pt>
    <dgm:pt modelId="{0A154AC8-2E6F-4BC2-9A4A-16799694B5A7}" type="sibTrans" cxnId="{DA31CF6D-7512-4777-8F81-DDED93A9AF84}">
      <dgm:prSet/>
      <dgm:spPr/>
      <dgm:t>
        <a:bodyPr/>
        <a:lstStyle/>
        <a:p>
          <a:endParaRPr lang="en-US"/>
        </a:p>
      </dgm:t>
    </dgm:pt>
    <dgm:pt modelId="{90F2003D-BAF9-416F-B7EC-BD629D595EF3}">
      <dgm:prSet/>
      <dgm:spPr/>
      <dgm:t>
        <a:bodyPr/>
        <a:lstStyle/>
        <a:p>
          <a:r>
            <a:rPr lang="en-GB"/>
            <a:t>It will have enemies and a new map</a:t>
          </a:r>
          <a:endParaRPr lang="en-US"/>
        </a:p>
      </dgm:t>
    </dgm:pt>
    <dgm:pt modelId="{1797E208-CB1F-40CB-9ECB-4C2977F039AD}" type="parTrans" cxnId="{E2D7428B-5A49-44AB-ACCE-21A2894D3DE0}">
      <dgm:prSet/>
      <dgm:spPr/>
      <dgm:t>
        <a:bodyPr/>
        <a:lstStyle/>
        <a:p>
          <a:endParaRPr lang="en-US"/>
        </a:p>
      </dgm:t>
    </dgm:pt>
    <dgm:pt modelId="{5F3C416C-6746-42FD-9F5B-607F3F709FE5}" type="sibTrans" cxnId="{E2D7428B-5A49-44AB-ACCE-21A2894D3DE0}">
      <dgm:prSet/>
      <dgm:spPr/>
      <dgm:t>
        <a:bodyPr/>
        <a:lstStyle/>
        <a:p>
          <a:endParaRPr lang="en-US"/>
        </a:p>
      </dgm:t>
    </dgm:pt>
    <dgm:pt modelId="{EA0E3E6C-167D-4326-83DC-61F96B2E30B6}">
      <dgm:prSet/>
      <dgm:spPr/>
      <dgm:t>
        <a:bodyPr/>
        <a:lstStyle/>
        <a:p>
          <a:r>
            <a:rPr lang="en-GB"/>
            <a:t>First we need to edit our existing code</a:t>
          </a:r>
          <a:endParaRPr lang="en-US"/>
        </a:p>
      </dgm:t>
    </dgm:pt>
    <dgm:pt modelId="{65B187B8-579C-468E-A923-F019CB1DEC47}" type="parTrans" cxnId="{8F1D3475-B058-48BD-B7DB-B3F2F77475EB}">
      <dgm:prSet/>
      <dgm:spPr/>
      <dgm:t>
        <a:bodyPr/>
        <a:lstStyle/>
        <a:p>
          <a:endParaRPr lang="en-US"/>
        </a:p>
      </dgm:t>
    </dgm:pt>
    <dgm:pt modelId="{756769F5-4B6F-4BEC-8997-AF3349FACE8D}" type="sibTrans" cxnId="{8F1D3475-B058-48BD-B7DB-B3F2F77475EB}">
      <dgm:prSet/>
      <dgm:spPr/>
      <dgm:t>
        <a:bodyPr/>
        <a:lstStyle/>
        <a:p>
          <a:endParaRPr lang="en-US"/>
        </a:p>
      </dgm:t>
    </dgm:pt>
    <dgm:pt modelId="{C9810C87-1C1E-411A-9DBF-84E523EB749F}" type="pres">
      <dgm:prSet presAssocID="{939497F0-BB6B-4DDA-BF9D-B126D6FDC404}" presName="outerComposite" presStyleCnt="0">
        <dgm:presLayoutVars>
          <dgm:chMax val="5"/>
          <dgm:dir/>
          <dgm:resizeHandles val="exact"/>
        </dgm:presLayoutVars>
      </dgm:prSet>
      <dgm:spPr/>
    </dgm:pt>
    <dgm:pt modelId="{BFFA82A3-A7BB-469B-B5F0-AD43FF44553A}" type="pres">
      <dgm:prSet presAssocID="{939497F0-BB6B-4DDA-BF9D-B126D6FDC404}" presName="dummyMaxCanvas" presStyleCnt="0">
        <dgm:presLayoutVars/>
      </dgm:prSet>
      <dgm:spPr/>
    </dgm:pt>
    <dgm:pt modelId="{B97B8420-C31F-4D26-B68F-EBB6D017C019}" type="pres">
      <dgm:prSet presAssocID="{939497F0-BB6B-4DDA-BF9D-B126D6FDC404}" presName="ThreeNodes_1" presStyleLbl="node1" presStyleIdx="0" presStyleCnt="3">
        <dgm:presLayoutVars>
          <dgm:bulletEnabled val="1"/>
        </dgm:presLayoutVars>
      </dgm:prSet>
      <dgm:spPr/>
    </dgm:pt>
    <dgm:pt modelId="{8E4DA50E-CACC-4D6C-AD9A-99586953606D}" type="pres">
      <dgm:prSet presAssocID="{939497F0-BB6B-4DDA-BF9D-B126D6FDC404}" presName="ThreeNodes_2" presStyleLbl="node1" presStyleIdx="1" presStyleCnt="3">
        <dgm:presLayoutVars>
          <dgm:bulletEnabled val="1"/>
        </dgm:presLayoutVars>
      </dgm:prSet>
      <dgm:spPr/>
    </dgm:pt>
    <dgm:pt modelId="{90F39BB1-FE7E-4C6B-81EE-1D0723AABF18}" type="pres">
      <dgm:prSet presAssocID="{939497F0-BB6B-4DDA-BF9D-B126D6FDC404}" presName="ThreeNodes_3" presStyleLbl="node1" presStyleIdx="2" presStyleCnt="3">
        <dgm:presLayoutVars>
          <dgm:bulletEnabled val="1"/>
        </dgm:presLayoutVars>
      </dgm:prSet>
      <dgm:spPr/>
    </dgm:pt>
    <dgm:pt modelId="{4E78A999-AFEC-4CCF-9182-18EA0AA6D4E3}" type="pres">
      <dgm:prSet presAssocID="{939497F0-BB6B-4DDA-BF9D-B126D6FDC404}" presName="ThreeConn_1-2" presStyleLbl="fgAccFollowNode1" presStyleIdx="0" presStyleCnt="2">
        <dgm:presLayoutVars>
          <dgm:bulletEnabled val="1"/>
        </dgm:presLayoutVars>
      </dgm:prSet>
      <dgm:spPr/>
    </dgm:pt>
    <dgm:pt modelId="{D667241A-4C9C-4627-9466-5BE12AEDCB99}" type="pres">
      <dgm:prSet presAssocID="{939497F0-BB6B-4DDA-BF9D-B126D6FDC404}" presName="ThreeConn_2-3" presStyleLbl="fgAccFollowNode1" presStyleIdx="1" presStyleCnt="2">
        <dgm:presLayoutVars>
          <dgm:bulletEnabled val="1"/>
        </dgm:presLayoutVars>
      </dgm:prSet>
      <dgm:spPr/>
    </dgm:pt>
    <dgm:pt modelId="{DDA6EF89-72C8-48E4-AAD9-262A8D323477}" type="pres">
      <dgm:prSet presAssocID="{939497F0-BB6B-4DDA-BF9D-B126D6FDC404}" presName="ThreeNodes_1_text" presStyleLbl="node1" presStyleIdx="2" presStyleCnt="3">
        <dgm:presLayoutVars>
          <dgm:bulletEnabled val="1"/>
        </dgm:presLayoutVars>
      </dgm:prSet>
      <dgm:spPr/>
    </dgm:pt>
    <dgm:pt modelId="{AC2D8197-6C0C-4FF4-A799-9F096713E82C}" type="pres">
      <dgm:prSet presAssocID="{939497F0-BB6B-4DDA-BF9D-B126D6FDC404}" presName="ThreeNodes_2_text" presStyleLbl="node1" presStyleIdx="2" presStyleCnt="3">
        <dgm:presLayoutVars>
          <dgm:bulletEnabled val="1"/>
        </dgm:presLayoutVars>
      </dgm:prSet>
      <dgm:spPr/>
    </dgm:pt>
    <dgm:pt modelId="{843D3183-9843-4370-897B-07EDF2CE7B4A}" type="pres">
      <dgm:prSet presAssocID="{939497F0-BB6B-4DDA-BF9D-B126D6FDC40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CE5E225-A5B8-467B-BE8D-2FB04766FD15}" type="presOf" srcId="{EA0E3E6C-167D-4326-83DC-61F96B2E30B6}" destId="{843D3183-9843-4370-897B-07EDF2CE7B4A}" srcOrd="1" destOrd="0" presId="urn:microsoft.com/office/officeart/2005/8/layout/vProcess5"/>
    <dgm:cxn modelId="{685CEB33-5EB5-48F3-BF5D-AAEBA0E6A21E}" type="presOf" srcId="{C79E087D-99A3-4337-8C76-E665DB7BAF5C}" destId="{DDA6EF89-72C8-48E4-AAD9-262A8D323477}" srcOrd="1" destOrd="0" presId="urn:microsoft.com/office/officeart/2005/8/layout/vProcess5"/>
    <dgm:cxn modelId="{DA31CF6D-7512-4777-8F81-DDED93A9AF84}" srcId="{939497F0-BB6B-4DDA-BF9D-B126D6FDC404}" destId="{C79E087D-99A3-4337-8C76-E665DB7BAF5C}" srcOrd="0" destOrd="0" parTransId="{A6ADD9C6-F399-4D96-9C30-6D5DE27CFBE9}" sibTransId="{0A154AC8-2E6F-4BC2-9A4A-16799694B5A7}"/>
    <dgm:cxn modelId="{05210D53-FC21-4AF0-BC70-98B122E6D678}" type="presOf" srcId="{EA0E3E6C-167D-4326-83DC-61F96B2E30B6}" destId="{90F39BB1-FE7E-4C6B-81EE-1D0723AABF18}" srcOrd="0" destOrd="0" presId="urn:microsoft.com/office/officeart/2005/8/layout/vProcess5"/>
    <dgm:cxn modelId="{8F1D3475-B058-48BD-B7DB-B3F2F77475EB}" srcId="{939497F0-BB6B-4DDA-BF9D-B126D6FDC404}" destId="{EA0E3E6C-167D-4326-83DC-61F96B2E30B6}" srcOrd="2" destOrd="0" parTransId="{65B187B8-579C-468E-A923-F019CB1DEC47}" sibTransId="{756769F5-4B6F-4BEC-8997-AF3349FACE8D}"/>
    <dgm:cxn modelId="{E2D7428B-5A49-44AB-ACCE-21A2894D3DE0}" srcId="{939497F0-BB6B-4DDA-BF9D-B126D6FDC404}" destId="{90F2003D-BAF9-416F-B7EC-BD629D595EF3}" srcOrd="1" destOrd="0" parTransId="{1797E208-CB1F-40CB-9ECB-4C2977F039AD}" sibTransId="{5F3C416C-6746-42FD-9F5B-607F3F709FE5}"/>
    <dgm:cxn modelId="{74DBC18C-1C6F-4CA1-96E1-DB34E8660CDA}" type="presOf" srcId="{C79E087D-99A3-4337-8C76-E665DB7BAF5C}" destId="{B97B8420-C31F-4D26-B68F-EBB6D017C019}" srcOrd="0" destOrd="0" presId="urn:microsoft.com/office/officeart/2005/8/layout/vProcess5"/>
    <dgm:cxn modelId="{EB8E71AB-35E1-4821-A8F3-E90F05AEA529}" type="presOf" srcId="{5F3C416C-6746-42FD-9F5B-607F3F709FE5}" destId="{D667241A-4C9C-4627-9466-5BE12AEDCB99}" srcOrd="0" destOrd="0" presId="urn:microsoft.com/office/officeart/2005/8/layout/vProcess5"/>
    <dgm:cxn modelId="{C4FF68AD-3CFC-47B2-AA3E-155012CB826E}" type="presOf" srcId="{90F2003D-BAF9-416F-B7EC-BD629D595EF3}" destId="{AC2D8197-6C0C-4FF4-A799-9F096713E82C}" srcOrd="1" destOrd="0" presId="urn:microsoft.com/office/officeart/2005/8/layout/vProcess5"/>
    <dgm:cxn modelId="{36C880BD-1130-4B8C-AA82-0E6FAB2B64F7}" type="presOf" srcId="{939497F0-BB6B-4DDA-BF9D-B126D6FDC404}" destId="{C9810C87-1C1E-411A-9DBF-84E523EB749F}" srcOrd="0" destOrd="0" presId="urn:microsoft.com/office/officeart/2005/8/layout/vProcess5"/>
    <dgm:cxn modelId="{E54571D3-5895-4ED0-A469-B281287273A9}" type="presOf" srcId="{90F2003D-BAF9-416F-B7EC-BD629D595EF3}" destId="{8E4DA50E-CACC-4D6C-AD9A-99586953606D}" srcOrd="0" destOrd="0" presId="urn:microsoft.com/office/officeart/2005/8/layout/vProcess5"/>
    <dgm:cxn modelId="{998506ED-2DB8-4EB5-BF40-A44AA0C580C0}" type="presOf" srcId="{0A154AC8-2E6F-4BC2-9A4A-16799694B5A7}" destId="{4E78A999-AFEC-4CCF-9182-18EA0AA6D4E3}" srcOrd="0" destOrd="0" presId="urn:microsoft.com/office/officeart/2005/8/layout/vProcess5"/>
    <dgm:cxn modelId="{1E938138-CFBD-45E3-B5A5-6950F1101941}" type="presParOf" srcId="{C9810C87-1C1E-411A-9DBF-84E523EB749F}" destId="{BFFA82A3-A7BB-469B-B5F0-AD43FF44553A}" srcOrd="0" destOrd="0" presId="urn:microsoft.com/office/officeart/2005/8/layout/vProcess5"/>
    <dgm:cxn modelId="{610A7B2D-18FD-40A5-B80B-68361D9E2550}" type="presParOf" srcId="{C9810C87-1C1E-411A-9DBF-84E523EB749F}" destId="{B97B8420-C31F-4D26-B68F-EBB6D017C019}" srcOrd="1" destOrd="0" presId="urn:microsoft.com/office/officeart/2005/8/layout/vProcess5"/>
    <dgm:cxn modelId="{A37E9AF8-42E3-47BE-9797-3105C76A3018}" type="presParOf" srcId="{C9810C87-1C1E-411A-9DBF-84E523EB749F}" destId="{8E4DA50E-CACC-4D6C-AD9A-99586953606D}" srcOrd="2" destOrd="0" presId="urn:microsoft.com/office/officeart/2005/8/layout/vProcess5"/>
    <dgm:cxn modelId="{77C9CF6E-D5B4-43A7-AE56-A754F11AD599}" type="presParOf" srcId="{C9810C87-1C1E-411A-9DBF-84E523EB749F}" destId="{90F39BB1-FE7E-4C6B-81EE-1D0723AABF18}" srcOrd="3" destOrd="0" presId="urn:microsoft.com/office/officeart/2005/8/layout/vProcess5"/>
    <dgm:cxn modelId="{0B6AC2A9-C32C-417A-A9D8-4F11B12A3766}" type="presParOf" srcId="{C9810C87-1C1E-411A-9DBF-84E523EB749F}" destId="{4E78A999-AFEC-4CCF-9182-18EA0AA6D4E3}" srcOrd="4" destOrd="0" presId="urn:microsoft.com/office/officeart/2005/8/layout/vProcess5"/>
    <dgm:cxn modelId="{FDD4B4A0-8888-43B3-9C90-14444254D52E}" type="presParOf" srcId="{C9810C87-1C1E-411A-9DBF-84E523EB749F}" destId="{D667241A-4C9C-4627-9466-5BE12AEDCB99}" srcOrd="5" destOrd="0" presId="urn:microsoft.com/office/officeart/2005/8/layout/vProcess5"/>
    <dgm:cxn modelId="{1B96571D-E256-4C1E-9FA3-4154AED9F92F}" type="presParOf" srcId="{C9810C87-1C1E-411A-9DBF-84E523EB749F}" destId="{DDA6EF89-72C8-48E4-AAD9-262A8D323477}" srcOrd="6" destOrd="0" presId="urn:microsoft.com/office/officeart/2005/8/layout/vProcess5"/>
    <dgm:cxn modelId="{8B1A321A-0B00-4552-96BF-B9E625F775AF}" type="presParOf" srcId="{C9810C87-1C1E-411A-9DBF-84E523EB749F}" destId="{AC2D8197-6C0C-4FF4-A799-9F096713E82C}" srcOrd="7" destOrd="0" presId="urn:microsoft.com/office/officeart/2005/8/layout/vProcess5"/>
    <dgm:cxn modelId="{1F12CB2C-904C-42C3-A443-D198CBFB19AA}" type="presParOf" srcId="{C9810C87-1C1E-411A-9DBF-84E523EB749F}" destId="{843D3183-9843-4370-897B-07EDF2CE7B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497F0-BB6B-4DDA-BF9D-B126D6FDC40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9E087D-99A3-4337-8C76-E665DB7BAF5C}">
      <dgm:prSet/>
      <dgm:spPr/>
      <dgm:t>
        <a:bodyPr/>
        <a:lstStyle/>
        <a:p>
          <a:r>
            <a:rPr lang="en-GB" dirty="0"/>
            <a:t>We are going to create a tough boss level</a:t>
          </a:r>
          <a:endParaRPr lang="en-US" dirty="0"/>
        </a:p>
      </dgm:t>
    </dgm:pt>
    <dgm:pt modelId="{A6ADD9C6-F399-4D96-9C30-6D5DE27CFBE9}" type="parTrans" cxnId="{DA31CF6D-7512-4777-8F81-DDED93A9AF84}">
      <dgm:prSet/>
      <dgm:spPr/>
      <dgm:t>
        <a:bodyPr/>
        <a:lstStyle/>
        <a:p>
          <a:endParaRPr lang="en-US"/>
        </a:p>
      </dgm:t>
    </dgm:pt>
    <dgm:pt modelId="{0A154AC8-2E6F-4BC2-9A4A-16799694B5A7}" type="sibTrans" cxnId="{DA31CF6D-7512-4777-8F81-DDED93A9AF84}">
      <dgm:prSet/>
      <dgm:spPr/>
      <dgm:t>
        <a:bodyPr/>
        <a:lstStyle/>
        <a:p>
          <a:endParaRPr lang="en-US"/>
        </a:p>
      </dgm:t>
    </dgm:pt>
    <dgm:pt modelId="{90F2003D-BAF9-416F-B7EC-BD629D595EF3}">
      <dgm:prSet/>
      <dgm:spPr/>
      <dgm:t>
        <a:bodyPr/>
        <a:lstStyle/>
        <a:p>
          <a:r>
            <a:rPr lang="en-GB" dirty="0"/>
            <a:t>We are going to create a BOSS</a:t>
          </a:r>
          <a:endParaRPr lang="en-US" dirty="0"/>
        </a:p>
      </dgm:t>
    </dgm:pt>
    <dgm:pt modelId="{1797E208-CB1F-40CB-9ECB-4C2977F039AD}" type="parTrans" cxnId="{E2D7428B-5A49-44AB-ACCE-21A2894D3DE0}">
      <dgm:prSet/>
      <dgm:spPr/>
      <dgm:t>
        <a:bodyPr/>
        <a:lstStyle/>
        <a:p>
          <a:endParaRPr lang="en-US"/>
        </a:p>
      </dgm:t>
    </dgm:pt>
    <dgm:pt modelId="{5F3C416C-6746-42FD-9F5B-607F3F709FE5}" type="sibTrans" cxnId="{E2D7428B-5A49-44AB-ACCE-21A2894D3DE0}">
      <dgm:prSet/>
      <dgm:spPr/>
      <dgm:t>
        <a:bodyPr/>
        <a:lstStyle/>
        <a:p>
          <a:endParaRPr lang="en-US"/>
        </a:p>
      </dgm:t>
    </dgm:pt>
    <dgm:pt modelId="{EA0E3E6C-167D-4326-83DC-61F96B2E30B6}">
      <dgm:prSet/>
      <dgm:spPr/>
      <dgm:t>
        <a:bodyPr/>
        <a:lstStyle/>
        <a:p>
          <a:r>
            <a:rPr lang="en-GB" dirty="0"/>
            <a:t>And a way to fight back!</a:t>
          </a:r>
          <a:endParaRPr lang="en-US" dirty="0"/>
        </a:p>
      </dgm:t>
    </dgm:pt>
    <dgm:pt modelId="{65B187B8-579C-468E-A923-F019CB1DEC47}" type="parTrans" cxnId="{8F1D3475-B058-48BD-B7DB-B3F2F77475EB}">
      <dgm:prSet/>
      <dgm:spPr/>
      <dgm:t>
        <a:bodyPr/>
        <a:lstStyle/>
        <a:p>
          <a:endParaRPr lang="en-US"/>
        </a:p>
      </dgm:t>
    </dgm:pt>
    <dgm:pt modelId="{756769F5-4B6F-4BEC-8997-AF3349FACE8D}" type="sibTrans" cxnId="{8F1D3475-B058-48BD-B7DB-B3F2F77475EB}">
      <dgm:prSet/>
      <dgm:spPr/>
      <dgm:t>
        <a:bodyPr/>
        <a:lstStyle/>
        <a:p>
          <a:endParaRPr lang="en-US"/>
        </a:p>
      </dgm:t>
    </dgm:pt>
    <dgm:pt modelId="{C9810C87-1C1E-411A-9DBF-84E523EB749F}" type="pres">
      <dgm:prSet presAssocID="{939497F0-BB6B-4DDA-BF9D-B126D6FDC404}" presName="outerComposite" presStyleCnt="0">
        <dgm:presLayoutVars>
          <dgm:chMax val="5"/>
          <dgm:dir/>
          <dgm:resizeHandles val="exact"/>
        </dgm:presLayoutVars>
      </dgm:prSet>
      <dgm:spPr/>
    </dgm:pt>
    <dgm:pt modelId="{BFFA82A3-A7BB-469B-B5F0-AD43FF44553A}" type="pres">
      <dgm:prSet presAssocID="{939497F0-BB6B-4DDA-BF9D-B126D6FDC404}" presName="dummyMaxCanvas" presStyleCnt="0">
        <dgm:presLayoutVars/>
      </dgm:prSet>
      <dgm:spPr/>
    </dgm:pt>
    <dgm:pt modelId="{B97B8420-C31F-4D26-B68F-EBB6D017C019}" type="pres">
      <dgm:prSet presAssocID="{939497F0-BB6B-4DDA-BF9D-B126D6FDC404}" presName="ThreeNodes_1" presStyleLbl="node1" presStyleIdx="0" presStyleCnt="3">
        <dgm:presLayoutVars>
          <dgm:bulletEnabled val="1"/>
        </dgm:presLayoutVars>
      </dgm:prSet>
      <dgm:spPr/>
    </dgm:pt>
    <dgm:pt modelId="{8E4DA50E-CACC-4D6C-AD9A-99586953606D}" type="pres">
      <dgm:prSet presAssocID="{939497F0-BB6B-4DDA-BF9D-B126D6FDC404}" presName="ThreeNodes_2" presStyleLbl="node1" presStyleIdx="1" presStyleCnt="3">
        <dgm:presLayoutVars>
          <dgm:bulletEnabled val="1"/>
        </dgm:presLayoutVars>
      </dgm:prSet>
      <dgm:spPr/>
    </dgm:pt>
    <dgm:pt modelId="{90F39BB1-FE7E-4C6B-81EE-1D0723AABF18}" type="pres">
      <dgm:prSet presAssocID="{939497F0-BB6B-4DDA-BF9D-B126D6FDC404}" presName="ThreeNodes_3" presStyleLbl="node1" presStyleIdx="2" presStyleCnt="3">
        <dgm:presLayoutVars>
          <dgm:bulletEnabled val="1"/>
        </dgm:presLayoutVars>
      </dgm:prSet>
      <dgm:spPr/>
    </dgm:pt>
    <dgm:pt modelId="{4E78A999-AFEC-4CCF-9182-18EA0AA6D4E3}" type="pres">
      <dgm:prSet presAssocID="{939497F0-BB6B-4DDA-BF9D-B126D6FDC404}" presName="ThreeConn_1-2" presStyleLbl="fgAccFollowNode1" presStyleIdx="0" presStyleCnt="2">
        <dgm:presLayoutVars>
          <dgm:bulletEnabled val="1"/>
        </dgm:presLayoutVars>
      </dgm:prSet>
      <dgm:spPr/>
    </dgm:pt>
    <dgm:pt modelId="{D667241A-4C9C-4627-9466-5BE12AEDCB99}" type="pres">
      <dgm:prSet presAssocID="{939497F0-BB6B-4DDA-BF9D-B126D6FDC404}" presName="ThreeConn_2-3" presStyleLbl="fgAccFollowNode1" presStyleIdx="1" presStyleCnt="2">
        <dgm:presLayoutVars>
          <dgm:bulletEnabled val="1"/>
        </dgm:presLayoutVars>
      </dgm:prSet>
      <dgm:spPr/>
    </dgm:pt>
    <dgm:pt modelId="{DDA6EF89-72C8-48E4-AAD9-262A8D323477}" type="pres">
      <dgm:prSet presAssocID="{939497F0-BB6B-4DDA-BF9D-B126D6FDC404}" presName="ThreeNodes_1_text" presStyleLbl="node1" presStyleIdx="2" presStyleCnt="3">
        <dgm:presLayoutVars>
          <dgm:bulletEnabled val="1"/>
        </dgm:presLayoutVars>
      </dgm:prSet>
      <dgm:spPr/>
    </dgm:pt>
    <dgm:pt modelId="{AC2D8197-6C0C-4FF4-A799-9F096713E82C}" type="pres">
      <dgm:prSet presAssocID="{939497F0-BB6B-4DDA-BF9D-B126D6FDC404}" presName="ThreeNodes_2_text" presStyleLbl="node1" presStyleIdx="2" presStyleCnt="3">
        <dgm:presLayoutVars>
          <dgm:bulletEnabled val="1"/>
        </dgm:presLayoutVars>
      </dgm:prSet>
      <dgm:spPr/>
    </dgm:pt>
    <dgm:pt modelId="{843D3183-9843-4370-897B-07EDF2CE7B4A}" type="pres">
      <dgm:prSet presAssocID="{939497F0-BB6B-4DDA-BF9D-B126D6FDC40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CE5E225-A5B8-467B-BE8D-2FB04766FD15}" type="presOf" srcId="{EA0E3E6C-167D-4326-83DC-61F96B2E30B6}" destId="{843D3183-9843-4370-897B-07EDF2CE7B4A}" srcOrd="1" destOrd="0" presId="urn:microsoft.com/office/officeart/2005/8/layout/vProcess5"/>
    <dgm:cxn modelId="{685CEB33-5EB5-48F3-BF5D-AAEBA0E6A21E}" type="presOf" srcId="{C79E087D-99A3-4337-8C76-E665DB7BAF5C}" destId="{DDA6EF89-72C8-48E4-AAD9-262A8D323477}" srcOrd="1" destOrd="0" presId="urn:microsoft.com/office/officeart/2005/8/layout/vProcess5"/>
    <dgm:cxn modelId="{DA31CF6D-7512-4777-8F81-DDED93A9AF84}" srcId="{939497F0-BB6B-4DDA-BF9D-B126D6FDC404}" destId="{C79E087D-99A3-4337-8C76-E665DB7BAF5C}" srcOrd="0" destOrd="0" parTransId="{A6ADD9C6-F399-4D96-9C30-6D5DE27CFBE9}" sibTransId="{0A154AC8-2E6F-4BC2-9A4A-16799694B5A7}"/>
    <dgm:cxn modelId="{05210D53-FC21-4AF0-BC70-98B122E6D678}" type="presOf" srcId="{EA0E3E6C-167D-4326-83DC-61F96B2E30B6}" destId="{90F39BB1-FE7E-4C6B-81EE-1D0723AABF18}" srcOrd="0" destOrd="0" presId="urn:microsoft.com/office/officeart/2005/8/layout/vProcess5"/>
    <dgm:cxn modelId="{8F1D3475-B058-48BD-B7DB-B3F2F77475EB}" srcId="{939497F0-BB6B-4DDA-BF9D-B126D6FDC404}" destId="{EA0E3E6C-167D-4326-83DC-61F96B2E30B6}" srcOrd="2" destOrd="0" parTransId="{65B187B8-579C-468E-A923-F019CB1DEC47}" sibTransId="{756769F5-4B6F-4BEC-8997-AF3349FACE8D}"/>
    <dgm:cxn modelId="{E2D7428B-5A49-44AB-ACCE-21A2894D3DE0}" srcId="{939497F0-BB6B-4DDA-BF9D-B126D6FDC404}" destId="{90F2003D-BAF9-416F-B7EC-BD629D595EF3}" srcOrd="1" destOrd="0" parTransId="{1797E208-CB1F-40CB-9ECB-4C2977F039AD}" sibTransId="{5F3C416C-6746-42FD-9F5B-607F3F709FE5}"/>
    <dgm:cxn modelId="{74DBC18C-1C6F-4CA1-96E1-DB34E8660CDA}" type="presOf" srcId="{C79E087D-99A3-4337-8C76-E665DB7BAF5C}" destId="{B97B8420-C31F-4D26-B68F-EBB6D017C019}" srcOrd="0" destOrd="0" presId="urn:microsoft.com/office/officeart/2005/8/layout/vProcess5"/>
    <dgm:cxn modelId="{EB8E71AB-35E1-4821-A8F3-E90F05AEA529}" type="presOf" srcId="{5F3C416C-6746-42FD-9F5B-607F3F709FE5}" destId="{D667241A-4C9C-4627-9466-5BE12AEDCB99}" srcOrd="0" destOrd="0" presId="urn:microsoft.com/office/officeart/2005/8/layout/vProcess5"/>
    <dgm:cxn modelId="{C4FF68AD-3CFC-47B2-AA3E-155012CB826E}" type="presOf" srcId="{90F2003D-BAF9-416F-B7EC-BD629D595EF3}" destId="{AC2D8197-6C0C-4FF4-A799-9F096713E82C}" srcOrd="1" destOrd="0" presId="urn:microsoft.com/office/officeart/2005/8/layout/vProcess5"/>
    <dgm:cxn modelId="{36C880BD-1130-4B8C-AA82-0E6FAB2B64F7}" type="presOf" srcId="{939497F0-BB6B-4DDA-BF9D-B126D6FDC404}" destId="{C9810C87-1C1E-411A-9DBF-84E523EB749F}" srcOrd="0" destOrd="0" presId="urn:microsoft.com/office/officeart/2005/8/layout/vProcess5"/>
    <dgm:cxn modelId="{E54571D3-5895-4ED0-A469-B281287273A9}" type="presOf" srcId="{90F2003D-BAF9-416F-B7EC-BD629D595EF3}" destId="{8E4DA50E-CACC-4D6C-AD9A-99586953606D}" srcOrd="0" destOrd="0" presId="urn:microsoft.com/office/officeart/2005/8/layout/vProcess5"/>
    <dgm:cxn modelId="{998506ED-2DB8-4EB5-BF40-A44AA0C580C0}" type="presOf" srcId="{0A154AC8-2E6F-4BC2-9A4A-16799694B5A7}" destId="{4E78A999-AFEC-4CCF-9182-18EA0AA6D4E3}" srcOrd="0" destOrd="0" presId="urn:microsoft.com/office/officeart/2005/8/layout/vProcess5"/>
    <dgm:cxn modelId="{1E938138-CFBD-45E3-B5A5-6950F1101941}" type="presParOf" srcId="{C9810C87-1C1E-411A-9DBF-84E523EB749F}" destId="{BFFA82A3-A7BB-469B-B5F0-AD43FF44553A}" srcOrd="0" destOrd="0" presId="urn:microsoft.com/office/officeart/2005/8/layout/vProcess5"/>
    <dgm:cxn modelId="{610A7B2D-18FD-40A5-B80B-68361D9E2550}" type="presParOf" srcId="{C9810C87-1C1E-411A-9DBF-84E523EB749F}" destId="{B97B8420-C31F-4D26-B68F-EBB6D017C019}" srcOrd="1" destOrd="0" presId="urn:microsoft.com/office/officeart/2005/8/layout/vProcess5"/>
    <dgm:cxn modelId="{A37E9AF8-42E3-47BE-9797-3105C76A3018}" type="presParOf" srcId="{C9810C87-1C1E-411A-9DBF-84E523EB749F}" destId="{8E4DA50E-CACC-4D6C-AD9A-99586953606D}" srcOrd="2" destOrd="0" presId="urn:microsoft.com/office/officeart/2005/8/layout/vProcess5"/>
    <dgm:cxn modelId="{77C9CF6E-D5B4-43A7-AE56-A754F11AD599}" type="presParOf" srcId="{C9810C87-1C1E-411A-9DBF-84E523EB749F}" destId="{90F39BB1-FE7E-4C6B-81EE-1D0723AABF18}" srcOrd="3" destOrd="0" presId="urn:microsoft.com/office/officeart/2005/8/layout/vProcess5"/>
    <dgm:cxn modelId="{0B6AC2A9-C32C-417A-A9D8-4F11B12A3766}" type="presParOf" srcId="{C9810C87-1C1E-411A-9DBF-84E523EB749F}" destId="{4E78A999-AFEC-4CCF-9182-18EA0AA6D4E3}" srcOrd="4" destOrd="0" presId="urn:microsoft.com/office/officeart/2005/8/layout/vProcess5"/>
    <dgm:cxn modelId="{FDD4B4A0-8888-43B3-9C90-14444254D52E}" type="presParOf" srcId="{C9810C87-1C1E-411A-9DBF-84E523EB749F}" destId="{D667241A-4C9C-4627-9466-5BE12AEDCB99}" srcOrd="5" destOrd="0" presId="urn:microsoft.com/office/officeart/2005/8/layout/vProcess5"/>
    <dgm:cxn modelId="{1B96571D-E256-4C1E-9FA3-4154AED9F92F}" type="presParOf" srcId="{C9810C87-1C1E-411A-9DBF-84E523EB749F}" destId="{DDA6EF89-72C8-48E4-AAD9-262A8D323477}" srcOrd="6" destOrd="0" presId="urn:microsoft.com/office/officeart/2005/8/layout/vProcess5"/>
    <dgm:cxn modelId="{8B1A321A-0B00-4552-96BF-B9E625F775AF}" type="presParOf" srcId="{C9810C87-1C1E-411A-9DBF-84E523EB749F}" destId="{AC2D8197-6C0C-4FF4-A799-9F096713E82C}" srcOrd="7" destOrd="0" presId="urn:microsoft.com/office/officeart/2005/8/layout/vProcess5"/>
    <dgm:cxn modelId="{1F12CB2C-904C-42C3-A443-D198CBFB19AA}" type="presParOf" srcId="{C9810C87-1C1E-411A-9DBF-84E523EB749F}" destId="{843D3183-9843-4370-897B-07EDF2CE7B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B8420-C31F-4D26-B68F-EBB6D017C019}">
      <dsp:nvSpPr>
        <dsp:cNvPr id="0" name=""/>
        <dsp:cNvSpPr/>
      </dsp:nvSpPr>
      <dsp:spPr>
        <a:xfrm>
          <a:off x="0" y="0"/>
          <a:ext cx="8290560" cy="12020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We are going to create a more advanced level 2</a:t>
          </a:r>
          <a:endParaRPr lang="en-US" sz="3200" kern="1200"/>
        </a:p>
      </dsp:txBody>
      <dsp:txXfrm>
        <a:off x="35207" y="35207"/>
        <a:ext cx="6993448" cy="1131641"/>
      </dsp:txXfrm>
    </dsp:sp>
    <dsp:sp modelId="{8E4DA50E-CACC-4D6C-AD9A-99586953606D}">
      <dsp:nvSpPr>
        <dsp:cNvPr id="0" name=""/>
        <dsp:cNvSpPr/>
      </dsp:nvSpPr>
      <dsp:spPr>
        <a:xfrm>
          <a:off x="731519" y="1402397"/>
          <a:ext cx="8290560" cy="1202055"/>
        </a:xfrm>
        <a:prstGeom prst="roundRect">
          <a:avLst>
            <a:gd name="adj" fmla="val 10000"/>
          </a:avLst>
        </a:prstGeom>
        <a:solidFill>
          <a:schemeClr val="accent2">
            <a:hueOff val="1496767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It will have enemies and a new map</a:t>
          </a:r>
          <a:endParaRPr lang="en-US" sz="3200" kern="1200"/>
        </a:p>
      </dsp:txBody>
      <dsp:txXfrm>
        <a:off x="766726" y="1437604"/>
        <a:ext cx="6707290" cy="1131641"/>
      </dsp:txXfrm>
    </dsp:sp>
    <dsp:sp modelId="{90F39BB1-FE7E-4C6B-81EE-1D0723AABF18}">
      <dsp:nvSpPr>
        <dsp:cNvPr id="0" name=""/>
        <dsp:cNvSpPr/>
      </dsp:nvSpPr>
      <dsp:spPr>
        <a:xfrm>
          <a:off x="1463039" y="2804795"/>
          <a:ext cx="8290560" cy="1202055"/>
        </a:xfrm>
        <a:prstGeom prst="roundRect">
          <a:avLst>
            <a:gd name="adj" fmla="val 10000"/>
          </a:avLst>
        </a:prstGeom>
        <a:solidFill>
          <a:schemeClr val="accent2">
            <a:hueOff val="299353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First we need to edit our existing code</a:t>
          </a:r>
          <a:endParaRPr lang="en-US" sz="3200" kern="1200"/>
        </a:p>
      </dsp:txBody>
      <dsp:txXfrm>
        <a:off x="1498246" y="2840002"/>
        <a:ext cx="6707290" cy="1131641"/>
      </dsp:txXfrm>
    </dsp:sp>
    <dsp:sp modelId="{4E78A999-AFEC-4CCF-9182-18EA0AA6D4E3}">
      <dsp:nvSpPr>
        <dsp:cNvPr id="0" name=""/>
        <dsp:cNvSpPr/>
      </dsp:nvSpPr>
      <dsp:spPr>
        <a:xfrm>
          <a:off x="7509224" y="911558"/>
          <a:ext cx="781335" cy="781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85024" y="911558"/>
        <a:ext cx="429735" cy="587955"/>
      </dsp:txXfrm>
    </dsp:sp>
    <dsp:sp modelId="{D667241A-4C9C-4627-9466-5BE12AEDCB99}">
      <dsp:nvSpPr>
        <dsp:cNvPr id="0" name=""/>
        <dsp:cNvSpPr/>
      </dsp:nvSpPr>
      <dsp:spPr>
        <a:xfrm>
          <a:off x="8240744" y="2305942"/>
          <a:ext cx="781335" cy="781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27148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27148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16544" y="2305942"/>
        <a:ext cx="429735" cy="587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B8420-C31F-4D26-B68F-EBB6D017C019}">
      <dsp:nvSpPr>
        <dsp:cNvPr id="0" name=""/>
        <dsp:cNvSpPr/>
      </dsp:nvSpPr>
      <dsp:spPr>
        <a:xfrm>
          <a:off x="0" y="0"/>
          <a:ext cx="8290560" cy="12020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We are going to create a tough boss level</a:t>
          </a:r>
          <a:endParaRPr lang="en-US" sz="3200" kern="1200" dirty="0"/>
        </a:p>
      </dsp:txBody>
      <dsp:txXfrm>
        <a:off x="35207" y="35207"/>
        <a:ext cx="6993448" cy="1131641"/>
      </dsp:txXfrm>
    </dsp:sp>
    <dsp:sp modelId="{8E4DA50E-CACC-4D6C-AD9A-99586953606D}">
      <dsp:nvSpPr>
        <dsp:cNvPr id="0" name=""/>
        <dsp:cNvSpPr/>
      </dsp:nvSpPr>
      <dsp:spPr>
        <a:xfrm>
          <a:off x="731519" y="1402397"/>
          <a:ext cx="8290560" cy="1202055"/>
        </a:xfrm>
        <a:prstGeom prst="roundRect">
          <a:avLst>
            <a:gd name="adj" fmla="val 10000"/>
          </a:avLst>
        </a:prstGeom>
        <a:solidFill>
          <a:schemeClr val="accent2">
            <a:hueOff val="1496767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We are going to create a BOSS</a:t>
          </a:r>
          <a:endParaRPr lang="en-US" sz="3200" kern="1200" dirty="0"/>
        </a:p>
      </dsp:txBody>
      <dsp:txXfrm>
        <a:off x="766726" y="1437604"/>
        <a:ext cx="6707290" cy="1131641"/>
      </dsp:txXfrm>
    </dsp:sp>
    <dsp:sp modelId="{90F39BB1-FE7E-4C6B-81EE-1D0723AABF18}">
      <dsp:nvSpPr>
        <dsp:cNvPr id="0" name=""/>
        <dsp:cNvSpPr/>
      </dsp:nvSpPr>
      <dsp:spPr>
        <a:xfrm>
          <a:off x="1463039" y="2804795"/>
          <a:ext cx="8290560" cy="1202055"/>
        </a:xfrm>
        <a:prstGeom prst="roundRect">
          <a:avLst>
            <a:gd name="adj" fmla="val 10000"/>
          </a:avLst>
        </a:prstGeom>
        <a:solidFill>
          <a:schemeClr val="accent2">
            <a:hueOff val="299353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And a way to fight back!</a:t>
          </a:r>
          <a:endParaRPr lang="en-US" sz="3200" kern="1200" dirty="0"/>
        </a:p>
      </dsp:txBody>
      <dsp:txXfrm>
        <a:off x="1498246" y="2840002"/>
        <a:ext cx="6707290" cy="1131641"/>
      </dsp:txXfrm>
    </dsp:sp>
    <dsp:sp modelId="{4E78A999-AFEC-4CCF-9182-18EA0AA6D4E3}">
      <dsp:nvSpPr>
        <dsp:cNvPr id="0" name=""/>
        <dsp:cNvSpPr/>
      </dsp:nvSpPr>
      <dsp:spPr>
        <a:xfrm>
          <a:off x="7509224" y="911558"/>
          <a:ext cx="781335" cy="781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85024" y="911558"/>
        <a:ext cx="429735" cy="587955"/>
      </dsp:txXfrm>
    </dsp:sp>
    <dsp:sp modelId="{D667241A-4C9C-4627-9466-5BE12AEDCB99}">
      <dsp:nvSpPr>
        <dsp:cNvPr id="0" name=""/>
        <dsp:cNvSpPr/>
      </dsp:nvSpPr>
      <dsp:spPr>
        <a:xfrm>
          <a:off x="8240744" y="2305942"/>
          <a:ext cx="781335" cy="781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27148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27148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16544" y="2305942"/>
        <a:ext cx="429735" cy="587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5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tm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CCF64C-025C-49FE-AD65-24765768E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FFDEFC-31F0-4114-BCCB-64AD2B579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807947"/>
            <a:ext cx="10012964" cy="206107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2A434-F7D2-4A14-A037-B9762E2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168" y="-11017"/>
            <a:ext cx="11602884" cy="6006827"/>
          </a:xfrm>
          <a:custGeom>
            <a:avLst/>
            <a:gdLst>
              <a:gd name="connsiteX0" fmla="*/ 238037 w 11385877"/>
              <a:gd name="connsiteY0" fmla="*/ 0 h 5894482"/>
              <a:gd name="connsiteX1" fmla="*/ 11385877 w 11385877"/>
              <a:gd name="connsiteY1" fmla="*/ 0 h 5894482"/>
              <a:gd name="connsiteX2" fmla="*/ 11126257 w 11385877"/>
              <a:gd name="connsiteY2" fmla="*/ 5894482 h 5894482"/>
              <a:gd name="connsiteX3" fmla="*/ 0 w 11385877"/>
              <a:gd name="connsiteY3" fmla="*/ 5404429 h 58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5877" h="5894482">
                <a:moveTo>
                  <a:pt x="238037" y="0"/>
                </a:moveTo>
                <a:lnTo>
                  <a:pt x="11385877" y="0"/>
                </a:lnTo>
                <a:lnTo>
                  <a:pt x="11126257" y="5894482"/>
                </a:lnTo>
                <a:lnTo>
                  <a:pt x="0" y="540442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2055D-ED47-8CC5-0EC0-1643F05F39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4843" r="1" b="1"/>
          <a:stretch/>
        </p:blipFill>
        <p:spPr>
          <a:xfrm>
            <a:off x="340317" y="10"/>
            <a:ext cx="11303902" cy="5862294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CEADF7-D9C6-6E32-E229-C9075799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4" y="3013016"/>
            <a:ext cx="7141156" cy="27918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Arcade </a:t>
            </a:r>
            <a:r>
              <a:rPr lang="en-GB" dirty="0" err="1"/>
              <a:t>Makecode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Super Dungeon Explorer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897CA-2BA8-6945-9E97-BF1EB5E25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1" y="5926284"/>
            <a:ext cx="8521147" cy="558406"/>
          </a:xfrm>
        </p:spPr>
        <p:txBody>
          <a:bodyPr anchor="t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AFDAA-19DE-0D3B-9E77-48585775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Spawning Coins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FDAB87-5292-4449-9154-2B5FF03B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10014"/>
            <a:ext cx="5295899" cy="3506704"/>
          </a:xfrm>
        </p:spPr>
        <p:txBody>
          <a:bodyPr anchor="ctr">
            <a:normAutofit/>
          </a:bodyPr>
          <a:lstStyle/>
          <a:p>
            <a:r>
              <a:rPr lang="en-US" b="1" dirty="0"/>
              <a:t>This will spawn 10 coins at random points in the level</a:t>
            </a:r>
          </a:p>
          <a:p>
            <a:r>
              <a:rPr lang="en-US" b="1" dirty="0"/>
              <a:t>Make sure to set the coin as FOOD</a:t>
            </a:r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C08972-2E75-1203-EA22-EA43EA89E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3" y="928338"/>
            <a:ext cx="4458322" cy="50013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B1B79A-A8CC-1946-6EAD-010FC1F14C1D}"/>
              </a:ext>
            </a:extLst>
          </p:cNvPr>
          <p:cNvSpPr/>
          <p:nvPr/>
        </p:nvSpPr>
        <p:spPr>
          <a:xfrm>
            <a:off x="443345" y="3731491"/>
            <a:ext cx="5295899" cy="24753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2E21E-6940-4D1F-C128-9252AF48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4155743"/>
            <a:ext cx="4410500" cy="2168857"/>
          </a:xfrm>
        </p:spPr>
        <p:txBody>
          <a:bodyPr anchor="ctr">
            <a:normAutofit/>
          </a:bodyPr>
          <a:lstStyle/>
          <a:p>
            <a:r>
              <a:rPr lang="en-GB" dirty="0"/>
              <a:t>Collecting the Coins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51A2AA-5430-4676-24F8-AC1FAAF3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30649"/>
            <a:ext cx="4610101" cy="2393951"/>
          </a:xfrm>
        </p:spPr>
        <p:txBody>
          <a:bodyPr anchor="ctr">
            <a:normAutofit/>
          </a:bodyPr>
          <a:lstStyle/>
          <a:p>
            <a:r>
              <a:rPr lang="en-US" b="1" dirty="0"/>
              <a:t>Drag OTHERSPRITE into the destroy block</a:t>
            </a:r>
          </a:p>
          <a:p>
            <a:r>
              <a:rPr lang="en-US" b="1" dirty="0"/>
              <a:t>Change the score by 1 for each coin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E2A745B-8557-990A-D055-D3238483C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41498"/>
            <a:ext cx="9785405" cy="27888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FB2DC-5EB5-F075-58B7-D7B113B177C4}"/>
              </a:ext>
            </a:extLst>
          </p:cNvPr>
          <p:cNvCxnSpPr/>
          <p:nvPr/>
        </p:nvCxnSpPr>
        <p:spPr>
          <a:xfrm flipH="1">
            <a:off x="4378036" y="1376218"/>
            <a:ext cx="2955637" cy="378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5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68CCD9-1CF0-496C-B93A-52C179E7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7F6AA2-2C08-4316-B512-A0013FC82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129"/>
            <a:ext cx="6704268" cy="5796283"/>
          </a:xfrm>
          <a:custGeom>
            <a:avLst/>
            <a:gdLst>
              <a:gd name="connsiteX0" fmla="*/ 6605136 w 6704268"/>
              <a:gd name="connsiteY0" fmla="*/ 0 h 5796283"/>
              <a:gd name="connsiteX1" fmla="*/ 6704268 w 6704268"/>
              <a:gd name="connsiteY1" fmla="*/ 5679259 h 5796283"/>
              <a:gd name="connsiteX2" fmla="*/ 0 w 6704268"/>
              <a:gd name="connsiteY2" fmla="*/ 5796283 h 5796283"/>
              <a:gd name="connsiteX3" fmla="*/ 0 w 6704268"/>
              <a:gd name="connsiteY3" fmla="*/ 115293 h 57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4268" h="5796283">
                <a:moveTo>
                  <a:pt x="6605136" y="0"/>
                </a:moveTo>
                <a:lnTo>
                  <a:pt x="6704268" y="5679259"/>
                </a:lnTo>
                <a:lnTo>
                  <a:pt x="0" y="5796283"/>
                </a:lnTo>
                <a:lnTo>
                  <a:pt x="0" y="115293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FDC66C-A447-4AC7-B19C-08F41383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53191"/>
            <a:ext cx="6592333" cy="5517241"/>
          </a:xfrm>
          <a:custGeom>
            <a:avLst/>
            <a:gdLst>
              <a:gd name="connsiteX0" fmla="*/ 6467941 w 6592333"/>
              <a:gd name="connsiteY0" fmla="*/ 0 h 5517241"/>
              <a:gd name="connsiteX1" fmla="*/ 6491615 w 6592333"/>
              <a:gd name="connsiteY1" fmla="*/ 22453 h 5517241"/>
              <a:gd name="connsiteX2" fmla="*/ 6494951 w 6592333"/>
              <a:gd name="connsiteY2" fmla="*/ 41286 h 5517241"/>
              <a:gd name="connsiteX3" fmla="*/ 6588033 w 6592333"/>
              <a:gd name="connsiteY3" fmla="*/ 5365193 h 5517241"/>
              <a:gd name="connsiteX4" fmla="*/ 6549140 w 6592333"/>
              <a:gd name="connsiteY4" fmla="*/ 5405213 h 5517241"/>
              <a:gd name="connsiteX5" fmla="*/ 1459876 w 6592333"/>
              <a:gd name="connsiteY5" fmla="*/ 5498851 h 5517241"/>
              <a:gd name="connsiteX6" fmla="*/ 0 w 6592333"/>
              <a:gd name="connsiteY6" fmla="*/ 5517241 h 5517241"/>
              <a:gd name="connsiteX7" fmla="*/ 0 w 6592333"/>
              <a:gd name="connsiteY7" fmla="*/ 85695 h 55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333" h="5517241">
                <a:moveTo>
                  <a:pt x="6467941" y="0"/>
                </a:moveTo>
                <a:cubicBezTo>
                  <a:pt x="6481439" y="7387"/>
                  <a:pt x="6483627" y="9444"/>
                  <a:pt x="6491615" y="22453"/>
                </a:cubicBezTo>
                <a:lnTo>
                  <a:pt x="6494951" y="41286"/>
                </a:lnTo>
                <a:cubicBezTo>
                  <a:pt x="6511021" y="931743"/>
                  <a:pt x="6579001" y="4471206"/>
                  <a:pt x="6588033" y="5365193"/>
                </a:cubicBezTo>
                <a:cubicBezTo>
                  <a:pt x="6588349" y="5386892"/>
                  <a:pt x="6610989" y="5402770"/>
                  <a:pt x="6549140" y="5405213"/>
                </a:cubicBezTo>
                <a:cubicBezTo>
                  <a:pt x="4811929" y="5473855"/>
                  <a:pt x="3139981" y="5482610"/>
                  <a:pt x="1459876" y="5498851"/>
                </a:cubicBezTo>
                <a:lnTo>
                  <a:pt x="0" y="5517241"/>
                </a:lnTo>
                <a:lnTo>
                  <a:pt x="0" y="85695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BC019162-A206-D617-5E9F-3BBAD169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32266">
            <a:off x="127003" y="1392243"/>
            <a:ext cx="6312174" cy="4048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8B707-BE45-D02F-3C33-75063F35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96" y="713364"/>
            <a:ext cx="5410473" cy="171365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Winning The Game</a:t>
            </a:r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7D63FE-F300-EDBB-794F-0D11D4FE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848" y="2590801"/>
            <a:ext cx="4067822" cy="3733800"/>
          </a:xfrm>
        </p:spPr>
        <p:txBody>
          <a:bodyPr anchor="ctr">
            <a:normAutofit/>
          </a:bodyPr>
          <a:lstStyle/>
          <a:p>
            <a:r>
              <a:rPr lang="en-US" dirty="0"/>
              <a:t>Once the score reaches 10 the game will end. </a:t>
            </a:r>
          </a:p>
        </p:txBody>
      </p:sp>
    </p:spTree>
    <p:extLst>
      <p:ext uri="{BB962C8B-B14F-4D97-AF65-F5344CB8AC3E}">
        <p14:creationId xmlns:p14="http://schemas.microsoft.com/office/powerpoint/2010/main" val="99490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C7014-5A13-A753-4BA2-AEE865B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en-GB" dirty="0"/>
              <a:t>LEVEL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46A443-D4E6-B86E-FC1A-85BF29045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035156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394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75BFF-1C5C-E614-608F-2E443612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4155743"/>
            <a:ext cx="4410500" cy="2168857"/>
          </a:xfrm>
        </p:spPr>
        <p:txBody>
          <a:bodyPr anchor="ctr">
            <a:norm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96F8-D65A-72FD-53A7-B5962E155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30649"/>
            <a:ext cx="4610101" cy="239395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200"/>
              <a:t>Functions allow you to run the same piece of code as often as you want. </a:t>
            </a:r>
          </a:p>
          <a:p>
            <a:pPr>
              <a:lnSpc>
                <a:spcPct val="110000"/>
              </a:lnSpc>
            </a:pPr>
            <a:r>
              <a:rPr lang="en-GB" sz="1200"/>
              <a:t>We are going to create a level select function.</a:t>
            </a:r>
          </a:p>
          <a:p>
            <a:pPr>
              <a:lnSpc>
                <a:spcPct val="110000"/>
              </a:lnSpc>
            </a:pPr>
            <a:r>
              <a:rPr lang="en-GB" sz="1200"/>
              <a:t>Under ADVANCED create a new FUNCTION called LEVEL</a:t>
            </a:r>
          </a:p>
          <a:p>
            <a:pPr>
              <a:lnSpc>
                <a:spcPct val="110000"/>
              </a:lnSpc>
            </a:pPr>
            <a:r>
              <a:rPr lang="en-GB" sz="1200"/>
              <a:t>Add a number parameter</a:t>
            </a:r>
          </a:p>
          <a:p>
            <a:pPr>
              <a:lnSpc>
                <a:spcPct val="110000"/>
              </a:lnSpc>
            </a:pPr>
            <a:r>
              <a:rPr lang="en-GB" sz="1200"/>
              <a:t>A parameter is an input for the function</a:t>
            </a:r>
          </a:p>
          <a:p>
            <a:pPr>
              <a:lnSpc>
                <a:spcPct val="110000"/>
              </a:lnSpc>
            </a:pPr>
            <a:r>
              <a:rPr lang="en-GB" sz="1200"/>
              <a:t>This one will tell us what level to go to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2247A9-80D8-54F3-BBF9-54EA42105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99" y="685800"/>
            <a:ext cx="7891806" cy="2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2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F3FD2-CCE9-5E42-F0CA-1E0F77A6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Level 2 SETUP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17F3-6EE7-0ECB-4A46-3A83496B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10014"/>
            <a:ext cx="5295899" cy="3506704"/>
          </a:xfrm>
        </p:spPr>
        <p:txBody>
          <a:bodyPr anchor="ctr">
            <a:normAutofit/>
          </a:bodyPr>
          <a:lstStyle/>
          <a:p>
            <a:r>
              <a:rPr lang="en-GB" b="1" dirty="0"/>
              <a:t>We need to move all of the code that is to do with the level into an IF STATEMENT in our LEVEL function</a:t>
            </a:r>
          </a:p>
          <a:p>
            <a:r>
              <a:rPr lang="en-GB" b="1" dirty="0"/>
              <a:t>The IF STATEMENT will load up level 1 if </a:t>
            </a:r>
            <a:r>
              <a:rPr lang="en-GB" b="1" dirty="0" err="1"/>
              <a:t>num</a:t>
            </a:r>
            <a:r>
              <a:rPr lang="en-GB" b="1" dirty="0"/>
              <a:t> is set to 1</a:t>
            </a:r>
          </a:p>
          <a:p>
            <a:r>
              <a:rPr lang="en-GB" b="1" dirty="0"/>
              <a:t>Everything else is the same</a:t>
            </a:r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E8A2685E-B837-5356-F99C-3FECDAC1B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46721"/>
            <a:ext cx="4931229" cy="47597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E0FEF6-6967-E9E1-4E45-EA0B9B7A9275}"/>
              </a:ext>
            </a:extLst>
          </p:cNvPr>
          <p:cNvCxnSpPr/>
          <p:nvPr/>
        </p:nvCxnSpPr>
        <p:spPr>
          <a:xfrm>
            <a:off x="2466109" y="1635919"/>
            <a:ext cx="138546" cy="21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1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A0954-DEDB-B688-103D-CBE4FC75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Level 2 SETUP 2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9C90-077C-32D2-3A5A-19EA9D43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10014"/>
            <a:ext cx="5295899" cy="3506704"/>
          </a:xfrm>
        </p:spPr>
        <p:txBody>
          <a:bodyPr anchor="ctr">
            <a:normAutofit/>
          </a:bodyPr>
          <a:lstStyle/>
          <a:p>
            <a:r>
              <a:rPr lang="en-GB" b="1" dirty="0"/>
              <a:t>The start now needs a new variable called LEVEL NUMBER which is created under VARIABLES</a:t>
            </a:r>
          </a:p>
          <a:p>
            <a:r>
              <a:rPr lang="en-GB" b="1" dirty="0"/>
              <a:t>Set this to 1</a:t>
            </a:r>
          </a:p>
          <a:p>
            <a:r>
              <a:rPr lang="en-GB" b="1" dirty="0"/>
              <a:t>Under FUNCTIONS in ADVANCED call our LEVEL FUNCTION and use our new VARIABLE to set the level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46D24B0-FE6A-BA62-A99F-FCC9FF188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0688"/>
            <a:ext cx="4931229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8073">
            <a:off x="4851872" y="821036"/>
            <a:ext cx="6800350" cy="5350101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627A44-C022-4773-A393-E948FE3F4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9121">
            <a:off x="4946130" y="900347"/>
            <a:ext cx="6591734" cy="5205656"/>
          </a:xfrm>
          <a:custGeom>
            <a:avLst/>
            <a:gdLst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604718 w 6621845"/>
              <a:gd name="connsiteY15" fmla="*/ 0 h 5238511"/>
              <a:gd name="connsiteX16" fmla="*/ 3117572 w 6621845"/>
              <a:gd name="connsiteY16" fmla="*/ 0 h 5238511"/>
              <a:gd name="connsiteX17" fmla="*/ 3117572 w 6621845"/>
              <a:gd name="connsiteY17" fmla="*/ 89697 h 5238511"/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3117572 w 6621845"/>
              <a:gd name="connsiteY15" fmla="*/ 0 h 5238511"/>
              <a:gd name="connsiteX16" fmla="*/ 3117572 w 6621845"/>
              <a:gd name="connsiteY16" fmla="*/ 89697 h 5238511"/>
              <a:gd name="connsiteX17" fmla="*/ 6597934 w 6621845"/>
              <a:gd name="connsiteY17" fmla="*/ 155744 h 5238511"/>
              <a:gd name="connsiteX0" fmla="*/ 6597934 w 6621845"/>
              <a:gd name="connsiteY0" fmla="*/ 122557 h 5205324"/>
              <a:gd name="connsiteX1" fmla="*/ 6619376 w 6621845"/>
              <a:gd name="connsiteY1" fmla="*/ 144494 h 5205324"/>
              <a:gd name="connsiteX2" fmla="*/ 6621845 w 6621845"/>
              <a:gd name="connsiteY2" fmla="*/ 162311 h 5205324"/>
              <a:gd name="connsiteX3" fmla="*/ 6601863 w 6621845"/>
              <a:gd name="connsiteY3" fmla="*/ 1168513 h 5205324"/>
              <a:gd name="connsiteX4" fmla="*/ 6601373 w 6621845"/>
              <a:gd name="connsiteY4" fmla="*/ 1193023 h 5205324"/>
              <a:gd name="connsiteX5" fmla="*/ 6601384 w 6621845"/>
              <a:gd name="connsiteY5" fmla="*/ 1193045 h 5205324"/>
              <a:gd name="connsiteX6" fmla="*/ 6521625 w 6621845"/>
              <a:gd name="connsiteY6" fmla="*/ 5169080 h 5205324"/>
              <a:gd name="connsiteX7" fmla="*/ 6483689 w 6621845"/>
              <a:gd name="connsiteY7" fmla="*/ 5205319 h 5205324"/>
              <a:gd name="connsiteX8" fmla="*/ 36351 w 6621845"/>
              <a:gd name="connsiteY8" fmla="*/ 5075985 h 5205324"/>
              <a:gd name="connsiteX9" fmla="*/ 5 w 6621845"/>
              <a:gd name="connsiteY9" fmla="*/ 5038255 h 5205324"/>
              <a:gd name="connsiteX10" fmla="*/ 1012 w 6621845"/>
              <a:gd name="connsiteY10" fmla="*/ 4988028 h 5205324"/>
              <a:gd name="connsiteX11" fmla="*/ 1011 w 6621845"/>
              <a:gd name="connsiteY11" fmla="*/ 4988025 h 5205324"/>
              <a:gd name="connsiteX12" fmla="*/ 100440 w 6621845"/>
              <a:gd name="connsiteY12" fmla="*/ 31479 h 5205324"/>
              <a:gd name="connsiteX13" fmla="*/ 122765 w 6621845"/>
              <a:gd name="connsiteY13" fmla="*/ 2 h 5205324"/>
              <a:gd name="connsiteX14" fmla="*/ 604718 w 6621845"/>
              <a:gd name="connsiteY14" fmla="*/ 9670 h 5205324"/>
              <a:gd name="connsiteX15" fmla="*/ 3117572 w 6621845"/>
              <a:gd name="connsiteY15" fmla="*/ 56510 h 5205324"/>
              <a:gd name="connsiteX16" fmla="*/ 6597934 w 6621845"/>
              <a:gd name="connsiteY16" fmla="*/ 122557 h 5205324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1011 w 6621845"/>
              <a:gd name="connsiteY11" fmla="*/ 4988024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30143 w 6621845"/>
              <a:gd name="connsiteY10" fmla="*/ 4946661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7041537 w 7065448"/>
              <a:gd name="connsiteY0" fmla="*/ 122556 h 5205323"/>
              <a:gd name="connsiteX1" fmla="*/ 7062979 w 7065448"/>
              <a:gd name="connsiteY1" fmla="*/ 144493 h 5205323"/>
              <a:gd name="connsiteX2" fmla="*/ 7065448 w 7065448"/>
              <a:gd name="connsiteY2" fmla="*/ 162310 h 5205323"/>
              <a:gd name="connsiteX3" fmla="*/ 7045466 w 7065448"/>
              <a:gd name="connsiteY3" fmla="*/ 1168512 h 5205323"/>
              <a:gd name="connsiteX4" fmla="*/ 7044976 w 7065448"/>
              <a:gd name="connsiteY4" fmla="*/ 1193022 h 5205323"/>
              <a:gd name="connsiteX5" fmla="*/ 7044987 w 7065448"/>
              <a:gd name="connsiteY5" fmla="*/ 1193044 h 5205323"/>
              <a:gd name="connsiteX6" fmla="*/ 6965228 w 7065448"/>
              <a:gd name="connsiteY6" fmla="*/ 5169079 h 5205323"/>
              <a:gd name="connsiteX7" fmla="*/ 6927292 w 7065448"/>
              <a:gd name="connsiteY7" fmla="*/ 5205318 h 5205323"/>
              <a:gd name="connsiteX8" fmla="*/ 479954 w 7065448"/>
              <a:gd name="connsiteY8" fmla="*/ 5075984 h 5205323"/>
              <a:gd name="connsiteX9" fmla="*/ 473746 w 7065448"/>
              <a:gd name="connsiteY9" fmla="*/ 4946661 h 5205323"/>
              <a:gd name="connsiteX10" fmla="*/ 487991 w 7065448"/>
              <a:gd name="connsiteY10" fmla="*/ 4882987 h 5205323"/>
              <a:gd name="connsiteX11" fmla="*/ 571753 w 7065448"/>
              <a:gd name="connsiteY11" fmla="*/ 113570 h 5205323"/>
              <a:gd name="connsiteX12" fmla="*/ 566368 w 7065448"/>
              <a:gd name="connsiteY12" fmla="*/ 1 h 5205323"/>
              <a:gd name="connsiteX13" fmla="*/ 1048321 w 7065448"/>
              <a:gd name="connsiteY13" fmla="*/ 9669 h 5205323"/>
              <a:gd name="connsiteX14" fmla="*/ 3561175 w 7065448"/>
              <a:gd name="connsiteY14" fmla="*/ 56509 h 5205323"/>
              <a:gd name="connsiteX15" fmla="*/ 7041537 w 7065448"/>
              <a:gd name="connsiteY15" fmla="*/ 122556 h 5205323"/>
              <a:gd name="connsiteX0" fmla="*/ 6584362 w 6608273"/>
              <a:gd name="connsiteY0" fmla="*/ 122556 h 5205323"/>
              <a:gd name="connsiteX1" fmla="*/ 6605804 w 6608273"/>
              <a:gd name="connsiteY1" fmla="*/ 144493 h 5205323"/>
              <a:gd name="connsiteX2" fmla="*/ 6608273 w 6608273"/>
              <a:gd name="connsiteY2" fmla="*/ 162310 h 5205323"/>
              <a:gd name="connsiteX3" fmla="*/ 6588291 w 6608273"/>
              <a:gd name="connsiteY3" fmla="*/ 1168512 h 5205323"/>
              <a:gd name="connsiteX4" fmla="*/ 6587801 w 6608273"/>
              <a:gd name="connsiteY4" fmla="*/ 1193022 h 5205323"/>
              <a:gd name="connsiteX5" fmla="*/ 6587812 w 6608273"/>
              <a:gd name="connsiteY5" fmla="*/ 1193044 h 5205323"/>
              <a:gd name="connsiteX6" fmla="*/ 6508053 w 6608273"/>
              <a:gd name="connsiteY6" fmla="*/ 5169079 h 5205323"/>
              <a:gd name="connsiteX7" fmla="*/ 6470117 w 6608273"/>
              <a:gd name="connsiteY7" fmla="*/ 5205318 h 5205323"/>
              <a:gd name="connsiteX8" fmla="*/ 22779 w 6608273"/>
              <a:gd name="connsiteY8" fmla="*/ 5075984 h 5205323"/>
              <a:gd name="connsiteX9" fmla="*/ 16571 w 6608273"/>
              <a:gd name="connsiteY9" fmla="*/ 4946661 h 5205323"/>
              <a:gd name="connsiteX10" fmla="*/ 30816 w 6608273"/>
              <a:gd name="connsiteY10" fmla="*/ 4882987 h 5205323"/>
              <a:gd name="connsiteX11" fmla="*/ 114578 w 6608273"/>
              <a:gd name="connsiteY11" fmla="*/ 113570 h 5205323"/>
              <a:gd name="connsiteX12" fmla="*/ 109193 w 6608273"/>
              <a:gd name="connsiteY12" fmla="*/ 1 h 5205323"/>
              <a:gd name="connsiteX13" fmla="*/ 591146 w 6608273"/>
              <a:gd name="connsiteY13" fmla="*/ 9669 h 5205323"/>
              <a:gd name="connsiteX14" fmla="*/ 3104000 w 6608273"/>
              <a:gd name="connsiteY14" fmla="*/ 56509 h 5205323"/>
              <a:gd name="connsiteX15" fmla="*/ 6584362 w 6608273"/>
              <a:gd name="connsiteY15" fmla="*/ 122556 h 5205323"/>
              <a:gd name="connsiteX0" fmla="*/ 6584392 w 6608303"/>
              <a:gd name="connsiteY0" fmla="*/ 122556 h 5205323"/>
              <a:gd name="connsiteX1" fmla="*/ 6605834 w 6608303"/>
              <a:gd name="connsiteY1" fmla="*/ 144493 h 5205323"/>
              <a:gd name="connsiteX2" fmla="*/ 6608303 w 6608303"/>
              <a:gd name="connsiteY2" fmla="*/ 162310 h 5205323"/>
              <a:gd name="connsiteX3" fmla="*/ 6588321 w 6608303"/>
              <a:gd name="connsiteY3" fmla="*/ 1168512 h 5205323"/>
              <a:gd name="connsiteX4" fmla="*/ 6587831 w 6608303"/>
              <a:gd name="connsiteY4" fmla="*/ 1193022 h 5205323"/>
              <a:gd name="connsiteX5" fmla="*/ 6587842 w 6608303"/>
              <a:gd name="connsiteY5" fmla="*/ 1193044 h 5205323"/>
              <a:gd name="connsiteX6" fmla="*/ 6508083 w 6608303"/>
              <a:gd name="connsiteY6" fmla="*/ 5169079 h 5205323"/>
              <a:gd name="connsiteX7" fmla="*/ 6470147 w 6608303"/>
              <a:gd name="connsiteY7" fmla="*/ 5205318 h 5205323"/>
              <a:gd name="connsiteX8" fmla="*/ 22809 w 6608303"/>
              <a:gd name="connsiteY8" fmla="*/ 5075984 h 5205323"/>
              <a:gd name="connsiteX9" fmla="*/ 16601 w 6608303"/>
              <a:gd name="connsiteY9" fmla="*/ 4946661 h 5205323"/>
              <a:gd name="connsiteX10" fmla="*/ 30846 w 6608303"/>
              <a:gd name="connsiteY10" fmla="*/ 4882987 h 5205323"/>
              <a:gd name="connsiteX11" fmla="*/ 114608 w 6608303"/>
              <a:gd name="connsiteY11" fmla="*/ 113570 h 5205323"/>
              <a:gd name="connsiteX12" fmla="*/ 109223 w 6608303"/>
              <a:gd name="connsiteY12" fmla="*/ 1 h 5205323"/>
              <a:gd name="connsiteX13" fmla="*/ 591176 w 6608303"/>
              <a:gd name="connsiteY13" fmla="*/ 9669 h 5205323"/>
              <a:gd name="connsiteX14" fmla="*/ 3104030 w 6608303"/>
              <a:gd name="connsiteY14" fmla="*/ 56509 h 5205323"/>
              <a:gd name="connsiteX15" fmla="*/ 6584392 w 6608303"/>
              <a:gd name="connsiteY15" fmla="*/ 122556 h 5205323"/>
              <a:gd name="connsiteX0" fmla="*/ 6584393 w 6608304"/>
              <a:gd name="connsiteY0" fmla="*/ 122556 h 5205323"/>
              <a:gd name="connsiteX1" fmla="*/ 6605835 w 6608304"/>
              <a:gd name="connsiteY1" fmla="*/ 144493 h 5205323"/>
              <a:gd name="connsiteX2" fmla="*/ 6608304 w 6608304"/>
              <a:gd name="connsiteY2" fmla="*/ 162310 h 5205323"/>
              <a:gd name="connsiteX3" fmla="*/ 6588322 w 6608304"/>
              <a:gd name="connsiteY3" fmla="*/ 1168512 h 5205323"/>
              <a:gd name="connsiteX4" fmla="*/ 6587832 w 6608304"/>
              <a:gd name="connsiteY4" fmla="*/ 1193022 h 5205323"/>
              <a:gd name="connsiteX5" fmla="*/ 6587843 w 6608304"/>
              <a:gd name="connsiteY5" fmla="*/ 1193044 h 5205323"/>
              <a:gd name="connsiteX6" fmla="*/ 6508084 w 6608304"/>
              <a:gd name="connsiteY6" fmla="*/ 5169079 h 5205323"/>
              <a:gd name="connsiteX7" fmla="*/ 6470148 w 6608304"/>
              <a:gd name="connsiteY7" fmla="*/ 5205318 h 5205323"/>
              <a:gd name="connsiteX8" fmla="*/ 22810 w 6608304"/>
              <a:gd name="connsiteY8" fmla="*/ 5075984 h 5205323"/>
              <a:gd name="connsiteX9" fmla="*/ 16602 w 6608304"/>
              <a:gd name="connsiteY9" fmla="*/ 4946661 h 5205323"/>
              <a:gd name="connsiteX10" fmla="*/ 30847 w 6608304"/>
              <a:gd name="connsiteY10" fmla="*/ 4882987 h 5205323"/>
              <a:gd name="connsiteX11" fmla="*/ 114609 w 6608304"/>
              <a:gd name="connsiteY11" fmla="*/ 113570 h 5205323"/>
              <a:gd name="connsiteX12" fmla="*/ 109224 w 6608304"/>
              <a:gd name="connsiteY12" fmla="*/ 1 h 5205323"/>
              <a:gd name="connsiteX13" fmla="*/ 591177 w 6608304"/>
              <a:gd name="connsiteY13" fmla="*/ 9669 h 5205323"/>
              <a:gd name="connsiteX14" fmla="*/ 3104031 w 6608304"/>
              <a:gd name="connsiteY14" fmla="*/ 56509 h 5205323"/>
              <a:gd name="connsiteX15" fmla="*/ 6584393 w 6608304"/>
              <a:gd name="connsiteY15" fmla="*/ 122556 h 5205323"/>
              <a:gd name="connsiteX0" fmla="*/ 6567823 w 6937884"/>
              <a:gd name="connsiteY0" fmla="*/ 122556 h 5210213"/>
              <a:gd name="connsiteX1" fmla="*/ 6589265 w 6937884"/>
              <a:gd name="connsiteY1" fmla="*/ 144493 h 5210213"/>
              <a:gd name="connsiteX2" fmla="*/ 6591734 w 6937884"/>
              <a:gd name="connsiteY2" fmla="*/ 162310 h 5210213"/>
              <a:gd name="connsiteX3" fmla="*/ 6571752 w 6937884"/>
              <a:gd name="connsiteY3" fmla="*/ 1168512 h 5210213"/>
              <a:gd name="connsiteX4" fmla="*/ 6571262 w 6937884"/>
              <a:gd name="connsiteY4" fmla="*/ 1193022 h 5210213"/>
              <a:gd name="connsiteX5" fmla="*/ 6571273 w 6937884"/>
              <a:gd name="connsiteY5" fmla="*/ 1193044 h 5210213"/>
              <a:gd name="connsiteX6" fmla="*/ 6491514 w 6937884"/>
              <a:gd name="connsiteY6" fmla="*/ 5169079 h 5210213"/>
              <a:gd name="connsiteX7" fmla="*/ 6453578 w 6937884"/>
              <a:gd name="connsiteY7" fmla="*/ 5205318 h 5210213"/>
              <a:gd name="connsiteX8" fmla="*/ 87448 w 6937884"/>
              <a:gd name="connsiteY8" fmla="*/ 5064339 h 5210213"/>
              <a:gd name="connsiteX9" fmla="*/ 32 w 6937884"/>
              <a:gd name="connsiteY9" fmla="*/ 4946661 h 5210213"/>
              <a:gd name="connsiteX10" fmla="*/ 14277 w 6937884"/>
              <a:gd name="connsiteY10" fmla="*/ 4882987 h 5210213"/>
              <a:gd name="connsiteX11" fmla="*/ 98039 w 6937884"/>
              <a:gd name="connsiteY11" fmla="*/ 113570 h 5210213"/>
              <a:gd name="connsiteX12" fmla="*/ 92654 w 6937884"/>
              <a:gd name="connsiteY12" fmla="*/ 1 h 5210213"/>
              <a:gd name="connsiteX13" fmla="*/ 574607 w 6937884"/>
              <a:gd name="connsiteY13" fmla="*/ 9669 h 5210213"/>
              <a:gd name="connsiteX14" fmla="*/ 3087461 w 6937884"/>
              <a:gd name="connsiteY14" fmla="*/ 56509 h 5210213"/>
              <a:gd name="connsiteX15" fmla="*/ 6567823 w 6937884"/>
              <a:gd name="connsiteY15" fmla="*/ 122556 h 5210213"/>
              <a:gd name="connsiteX0" fmla="*/ 6567823 w 6591734"/>
              <a:gd name="connsiteY0" fmla="*/ 122556 h 5207389"/>
              <a:gd name="connsiteX1" fmla="*/ 6589265 w 6591734"/>
              <a:gd name="connsiteY1" fmla="*/ 144493 h 5207389"/>
              <a:gd name="connsiteX2" fmla="*/ 6591734 w 6591734"/>
              <a:gd name="connsiteY2" fmla="*/ 162310 h 5207389"/>
              <a:gd name="connsiteX3" fmla="*/ 6571752 w 6591734"/>
              <a:gd name="connsiteY3" fmla="*/ 1168512 h 5207389"/>
              <a:gd name="connsiteX4" fmla="*/ 6571262 w 6591734"/>
              <a:gd name="connsiteY4" fmla="*/ 1193022 h 5207389"/>
              <a:gd name="connsiteX5" fmla="*/ 6571273 w 6591734"/>
              <a:gd name="connsiteY5" fmla="*/ 1193044 h 5207389"/>
              <a:gd name="connsiteX6" fmla="*/ 6491514 w 6591734"/>
              <a:gd name="connsiteY6" fmla="*/ 5169079 h 5207389"/>
              <a:gd name="connsiteX7" fmla="*/ 6453578 w 6591734"/>
              <a:gd name="connsiteY7" fmla="*/ 5205318 h 5207389"/>
              <a:gd name="connsiteX8" fmla="*/ 87448 w 6591734"/>
              <a:gd name="connsiteY8" fmla="*/ 5064339 h 5207389"/>
              <a:gd name="connsiteX9" fmla="*/ 32 w 6591734"/>
              <a:gd name="connsiteY9" fmla="*/ 4946661 h 5207389"/>
              <a:gd name="connsiteX10" fmla="*/ 14277 w 6591734"/>
              <a:gd name="connsiteY10" fmla="*/ 4882987 h 5207389"/>
              <a:gd name="connsiteX11" fmla="*/ 98039 w 6591734"/>
              <a:gd name="connsiteY11" fmla="*/ 113570 h 5207389"/>
              <a:gd name="connsiteX12" fmla="*/ 92654 w 6591734"/>
              <a:gd name="connsiteY12" fmla="*/ 1 h 5207389"/>
              <a:gd name="connsiteX13" fmla="*/ 574607 w 6591734"/>
              <a:gd name="connsiteY13" fmla="*/ 9669 h 5207389"/>
              <a:gd name="connsiteX14" fmla="*/ 3087461 w 6591734"/>
              <a:gd name="connsiteY14" fmla="*/ 56509 h 5207389"/>
              <a:gd name="connsiteX15" fmla="*/ 6567823 w 6591734"/>
              <a:gd name="connsiteY15" fmla="*/ 122556 h 5207389"/>
              <a:gd name="connsiteX0" fmla="*/ 6567823 w 6591734"/>
              <a:gd name="connsiteY0" fmla="*/ 122556 h 5205656"/>
              <a:gd name="connsiteX1" fmla="*/ 6589265 w 6591734"/>
              <a:gd name="connsiteY1" fmla="*/ 144493 h 5205656"/>
              <a:gd name="connsiteX2" fmla="*/ 6591734 w 6591734"/>
              <a:gd name="connsiteY2" fmla="*/ 162310 h 5205656"/>
              <a:gd name="connsiteX3" fmla="*/ 6571752 w 6591734"/>
              <a:gd name="connsiteY3" fmla="*/ 1168512 h 5205656"/>
              <a:gd name="connsiteX4" fmla="*/ 6571262 w 6591734"/>
              <a:gd name="connsiteY4" fmla="*/ 1193022 h 5205656"/>
              <a:gd name="connsiteX5" fmla="*/ 6571273 w 6591734"/>
              <a:gd name="connsiteY5" fmla="*/ 1193044 h 5205656"/>
              <a:gd name="connsiteX6" fmla="*/ 6491514 w 6591734"/>
              <a:gd name="connsiteY6" fmla="*/ 5169079 h 5205656"/>
              <a:gd name="connsiteX7" fmla="*/ 6453578 w 6591734"/>
              <a:gd name="connsiteY7" fmla="*/ 5205318 h 5205656"/>
              <a:gd name="connsiteX8" fmla="*/ 87448 w 6591734"/>
              <a:gd name="connsiteY8" fmla="*/ 5064339 h 5205656"/>
              <a:gd name="connsiteX9" fmla="*/ 32 w 6591734"/>
              <a:gd name="connsiteY9" fmla="*/ 4946661 h 5205656"/>
              <a:gd name="connsiteX10" fmla="*/ 14277 w 6591734"/>
              <a:gd name="connsiteY10" fmla="*/ 4882987 h 5205656"/>
              <a:gd name="connsiteX11" fmla="*/ 98039 w 6591734"/>
              <a:gd name="connsiteY11" fmla="*/ 113570 h 5205656"/>
              <a:gd name="connsiteX12" fmla="*/ 92654 w 6591734"/>
              <a:gd name="connsiteY12" fmla="*/ 1 h 5205656"/>
              <a:gd name="connsiteX13" fmla="*/ 574607 w 6591734"/>
              <a:gd name="connsiteY13" fmla="*/ 9669 h 5205656"/>
              <a:gd name="connsiteX14" fmla="*/ 3087461 w 6591734"/>
              <a:gd name="connsiteY14" fmla="*/ 56509 h 5205656"/>
              <a:gd name="connsiteX15" fmla="*/ 6567823 w 6591734"/>
              <a:gd name="connsiteY15" fmla="*/ 122556 h 52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91734" h="5205656">
                <a:moveTo>
                  <a:pt x="6567823" y="122556"/>
                </a:moveTo>
                <a:cubicBezTo>
                  <a:pt x="6580239" y="129975"/>
                  <a:pt x="6582222" y="131985"/>
                  <a:pt x="6589265" y="144493"/>
                </a:cubicBezTo>
                <a:lnTo>
                  <a:pt x="6591734" y="162310"/>
                </a:lnTo>
                <a:cubicBezTo>
                  <a:pt x="6587703" y="369196"/>
                  <a:pt x="6580519" y="730319"/>
                  <a:pt x="6571752" y="1168512"/>
                </a:cubicBezTo>
                <a:cubicBezTo>
                  <a:pt x="6571589" y="1176682"/>
                  <a:pt x="6571425" y="1184852"/>
                  <a:pt x="6571262" y="1193022"/>
                </a:cubicBezTo>
                <a:cubicBezTo>
                  <a:pt x="6571266" y="1193029"/>
                  <a:pt x="6571269" y="1193037"/>
                  <a:pt x="6571273" y="1193044"/>
                </a:cubicBezTo>
                <a:lnTo>
                  <a:pt x="6491514" y="5169079"/>
                </a:lnTo>
                <a:cubicBezTo>
                  <a:pt x="6491046" y="5189483"/>
                  <a:pt x="6510894" y="5208439"/>
                  <a:pt x="6453578" y="5205318"/>
                </a:cubicBezTo>
                <a:cubicBezTo>
                  <a:pt x="5108322" y="5132065"/>
                  <a:pt x="2209491" y="5111332"/>
                  <a:pt x="87448" y="5064339"/>
                </a:cubicBezTo>
                <a:cubicBezTo>
                  <a:pt x="40819" y="5064158"/>
                  <a:pt x="-1307" y="4978827"/>
                  <a:pt x="32" y="4946661"/>
                </a:cubicBezTo>
                <a:cubicBezTo>
                  <a:pt x="32" y="4946660"/>
                  <a:pt x="14277" y="4882988"/>
                  <a:pt x="14277" y="4882987"/>
                </a:cubicBezTo>
                <a:lnTo>
                  <a:pt x="98039" y="113570"/>
                </a:lnTo>
                <a:cubicBezTo>
                  <a:pt x="98461" y="95952"/>
                  <a:pt x="80714" y="-192"/>
                  <a:pt x="92654" y="1"/>
                </a:cubicBezTo>
                <a:lnTo>
                  <a:pt x="574607" y="9669"/>
                </a:lnTo>
                <a:lnTo>
                  <a:pt x="3087461" y="56509"/>
                </a:lnTo>
                <a:lnTo>
                  <a:pt x="6567823" y="1225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711856D4-9479-9C43-AFD6-95F64722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39">
            <a:off x="5745652" y="1062928"/>
            <a:ext cx="5012791" cy="4866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F171A-8FCB-6DC3-04DD-EF5656C6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3364"/>
            <a:ext cx="5192486" cy="1713651"/>
          </a:xfrm>
        </p:spPr>
        <p:txBody>
          <a:bodyPr anchor="ctr">
            <a:normAutofit/>
          </a:bodyPr>
          <a:lstStyle/>
          <a:p>
            <a:r>
              <a:rPr lang="en-GB" dirty="0"/>
              <a:t>Level 2 SETUP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B081-7BF5-9DE7-377A-EF4AD869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0255"/>
            <a:ext cx="3626294" cy="3504345"/>
          </a:xfrm>
        </p:spPr>
        <p:txBody>
          <a:bodyPr anchor="ctr">
            <a:normAutofit/>
          </a:bodyPr>
          <a:lstStyle/>
          <a:p>
            <a:r>
              <a:rPr lang="en-GB" b="1" dirty="0"/>
              <a:t>This small change will let you add as many levels as you want</a:t>
            </a:r>
          </a:p>
          <a:p>
            <a:r>
              <a:rPr lang="en-GB" b="1" dirty="0"/>
              <a:t>Every time you reach 10 points the next level will load</a:t>
            </a:r>
          </a:p>
        </p:txBody>
      </p:sp>
    </p:spTree>
    <p:extLst>
      <p:ext uri="{BB962C8B-B14F-4D97-AF65-F5344CB8AC3E}">
        <p14:creationId xmlns:p14="http://schemas.microsoft.com/office/powerpoint/2010/main" val="224760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AB4EE-DC90-64EC-B07B-916B77D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GB"/>
              <a:t>Creating Level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B6EB-F73B-556A-1BBA-51C4E135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en-GB" b="1" dirty="0"/>
              <a:t>Click on the plus at the bottom of the if statement twice</a:t>
            </a:r>
          </a:p>
          <a:p>
            <a:r>
              <a:rPr lang="en-GB" b="1" dirty="0"/>
              <a:t>Duplicate all of your code for Level 1 and put it into the elseif gap</a:t>
            </a:r>
          </a:p>
        </p:txBody>
      </p:sp>
      <p:pic>
        <p:nvPicPr>
          <p:cNvPr id="5" name="Picture 4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BC2ABA3B-FB82-C908-47C3-23F3B9ED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42" y="706271"/>
            <a:ext cx="3099815" cy="5486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AF05C0-D0AC-8458-B21C-9899B64DD1BC}"/>
              </a:ext>
            </a:extLst>
          </p:cNvPr>
          <p:cNvSpPr/>
          <p:nvPr/>
        </p:nvSpPr>
        <p:spPr>
          <a:xfrm>
            <a:off x="7168642" y="3214463"/>
            <a:ext cx="3311778" cy="221651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02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0BE2CC1E-DA18-492B-84E0-E120E2421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624588" y="0"/>
            <a:ext cx="4567412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A picture containing pixel, rectangle, screenshot, pattern&#10;&#10;Description automatically generated">
            <a:extLst>
              <a:ext uri="{FF2B5EF4-FFF2-40B4-BE49-F238E27FC236}">
                <a16:creationId xmlns:a16="http://schemas.microsoft.com/office/drawing/2014/main" id="{E9AB66B1-F573-3803-52D9-0BA55C0D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9" y="-1"/>
            <a:ext cx="6634213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340C54-D262-A2F2-6B46-5C5BDCA62C7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195391" y="4270076"/>
            <a:ext cx="3587650" cy="21220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A4CDA2-1B97-50B5-EC8D-B8FA6093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642" y="2590800"/>
            <a:ext cx="4636257" cy="29337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Creating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B1A7-7D19-9213-8D33-0A305907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2" y="1655620"/>
            <a:ext cx="3217718" cy="261445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rgbClr val="FFFFFF"/>
                </a:solidFill>
              </a:rPr>
              <a:t>Click on the </a:t>
            </a:r>
            <a:r>
              <a:rPr lang="en-US" b="1" dirty="0" err="1">
                <a:solidFill>
                  <a:srgbClr val="FFFFFF"/>
                </a:solidFill>
              </a:rPr>
              <a:t>tilemap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en-US" b="1" dirty="0">
                <a:solidFill>
                  <a:srgbClr val="FFFFFF"/>
                </a:solidFill>
              </a:rPr>
              <a:t>Create 4 spawn points</a:t>
            </a:r>
          </a:p>
          <a:p>
            <a:pPr marL="0" indent="0" algn="r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en-US" b="1" dirty="0">
                <a:solidFill>
                  <a:srgbClr val="FFFFFF"/>
                </a:solidFill>
              </a:rPr>
              <a:t>Make sure that the name of the map is DIFFERENT to Level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BD0B0B-3F64-32B9-EFF7-36938D4338C9}"/>
              </a:ext>
            </a:extLst>
          </p:cNvPr>
          <p:cNvSpPr/>
          <p:nvPr/>
        </p:nvSpPr>
        <p:spPr>
          <a:xfrm>
            <a:off x="5382883" y="6392174"/>
            <a:ext cx="1625015" cy="47591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5360DD-AE53-2C89-53F0-FC4A09437EBB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624423" y="1932317"/>
            <a:ext cx="2549759" cy="1030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C64459-092E-2038-A5C1-6815E7C469B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624422" y="2962848"/>
            <a:ext cx="2549760" cy="21220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1301F-8D13-BC12-4A64-3F87DD7123A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880556" y="2009955"/>
            <a:ext cx="6293626" cy="952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5F033F-3655-C34D-DF56-2E2D8137B8B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880557" y="2962848"/>
            <a:ext cx="6293625" cy="21621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10F8-D14B-B9E9-D7FC-8106F84E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Dungeon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F9C8-2E1F-87E8-8DF4-C0C60EE1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the first level of your dungeon</a:t>
            </a:r>
          </a:p>
          <a:p>
            <a:pPr lvl="1"/>
            <a:r>
              <a:rPr lang="en-GB" dirty="0"/>
              <a:t>Find the </a:t>
            </a:r>
            <a:r>
              <a:rPr lang="en-GB" b="1" dirty="0"/>
              <a:t>SET TILEMAP TO </a:t>
            </a:r>
            <a:r>
              <a:rPr lang="en-GB" dirty="0"/>
              <a:t>from </a:t>
            </a:r>
            <a:r>
              <a:rPr lang="en-GB" b="1" dirty="0"/>
              <a:t>SCENE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Click on the TILEMAP</a:t>
            </a:r>
          </a:p>
          <a:p>
            <a:pPr lvl="1"/>
            <a:r>
              <a:rPr lang="en-GB" b="1" dirty="0"/>
              <a:t>Increase the size to 30 x 30</a:t>
            </a:r>
          </a:p>
          <a:p>
            <a:pPr lvl="1"/>
            <a:r>
              <a:rPr lang="en-GB" b="1" dirty="0"/>
              <a:t>Fill the level with grass</a:t>
            </a:r>
          </a:p>
          <a:p>
            <a:pPr lvl="1"/>
            <a:r>
              <a:rPr lang="en-GB" b="1" dirty="0"/>
              <a:t>Draw 4 rooms with the square tool</a:t>
            </a:r>
          </a:p>
          <a:p>
            <a:pPr lvl="1"/>
            <a:r>
              <a:rPr lang="en-GB" b="1" dirty="0"/>
              <a:t>Link them with a line 3 blocks wide</a:t>
            </a:r>
          </a:p>
          <a:p>
            <a:pPr lvl="1"/>
            <a:r>
              <a:rPr lang="en-GB" b="1" dirty="0"/>
              <a:t>Draws </a:t>
            </a:r>
            <a:r>
              <a:rPr lang="en-GB" dirty="0"/>
              <a:t>WALLS around the areas that your character should not be able to go</a:t>
            </a:r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Picture 4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6029E198-9110-E529-D5F1-4C0C210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17" y="1943100"/>
            <a:ext cx="2743583" cy="134321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2342CE-9B8E-BBE1-BFF6-50A6F6A55D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65"/>
          <a:stretch/>
        </p:blipFill>
        <p:spPr>
          <a:xfrm>
            <a:off x="1" y="677617"/>
            <a:ext cx="1062182" cy="550276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AEFEAB1-2EAF-7135-7A1A-7EC8C56C851D}"/>
              </a:ext>
            </a:extLst>
          </p:cNvPr>
          <p:cNvSpPr/>
          <p:nvPr/>
        </p:nvSpPr>
        <p:spPr>
          <a:xfrm>
            <a:off x="-240145" y="5689600"/>
            <a:ext cx="1690254" cy="80327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953A45-AB0F-53AD-EBDF-DEB5BB91D2A9}"/>
              </a:ext>
            </a:extLst>
          </p:cNvPr>
          <p:cNvSpPr/>
          <p:nvPr/>
        </p:nvSpPr>
        <p:spPr>
          <a:xfrm>
            <a:off x="464086" y="2373406"/>
            <a:ext cx="838243" cy="482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8AAB12-D7B7-28D9-DA95-8795ED64F54D}"/>
              </a:ext>
            </a:extLst>
          </p:cNvPr>
          <p:cNvCxnSpPr>
            <a:stCxn id="11" idx="5"/>
          </p:cNvCxnSpPr>
          <p:nvPr/>
        </p:nvCxnSpPr>
        <p:spPr>
          <a:xfrm>
            <a:off x="1179571" y="2785331"/>
            <a:ext cx="373184" cy="236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21034D-1231-D0A0-8FE0-DDF155D534D8}"/>
              </a:ext>
            </a:extLst>
          </p:cNvPr>
          <p:cNvCxnSpPr>
            <a:stCxn id="8" idx="0"/>
          </p:cNvCxnSpPr>
          <p:nvPr/>
        </p:nvCxnSpPr>
        <p:spPr>
          <a:xfrm flipV="1">
            <a:off x="604982" y="3821502"/>
            <a:ext cx="921286" cy="18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775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7F9F-E363-501F-CEB0-DF01D779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0CC6-5C9E-D360-6BB1-66A4C122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the placement tile to the new floor tile</a:t>
            </a:r>
          </a:p>
        </p:txBody>
      </p:sp>
      <p:pic>
        <p:nvPicPr>
          <p:cNvPr id="4" name="Picture 3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A12A02BB-A230-7CFB-DAEF-09E31A1E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42" y="706271"/>
            <a:ext cx="3099815" cy="54864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BA399-0654-3208-8993-610EFEABE366}"/>
              </a:ext>
            </a:extLst>
          </p:cNvPr>
          <p:cNvSpPr/>
          <p:nvPr/>
        </p:nvSpPr>
        <p:spPr>
          <a:xfrm>
            <a:off x="7168642" y="4520242"/>
            <a:ext cx="3311778" cy="9107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1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39DE69B8-8271-3CF2-87C3-DB5FBD855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r="2252"/>
          <a:stretch/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BB4FF1-455D-4941-9FFE-D8F1C75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7" y="709450"/>
            <a:ext cx="5542642" cy="1725632"/>
          </a:xfrm>
        </p:spPr>
        <p:txBody>
          <a:bodyPr anchor="ctr">
            <a:normAutofit/>
          </a:bodyPr>
          <a:lstStyle/>
          <a:p>
            <a:r>
              <a:rPr lang="en-GB" dirty="0"/>
              <a:t>Adding BASIC 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1669-1577-1748-3ABC-EF3F0226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1" y="2810013"/>
            <a:ext cx="3460880" cy="3531151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Using the same idea as the adding the coins add 3 ghosts to spawn on your spawn points</a:t>
            </a:r>
          </a:p>
          <a:p>
            <a:r>
              <a:rPr lang="en-GB" b="1" dirty="0"/>
              <a:t>This will go under the coin spawn in Level 2 </a:t>
            </a:r>
          </a:p>
          <a:p>
            <a:r>
              <a:rPr lang="en-GB" b="1" dirty="0"/>
              <a:t>Make sure to set the KIND to ENEMY</a:t>
            </a:r>
          </a:p>
          <a:p>
            <a:r>
              <a:rPr lang="en-GB" b="1" dirty="0"/>
              <a:t>You can change the velocity amounts to values that work best for you</a:t>
            </a:r>
          </a:p>
        </p:txBody>
      </p:sp>
    </p:spTree>
    <p:extLst>
      <p:ext uri="{BB962C8B-B14F-4D97-AF65-F5344CB8AC3E}">
        <p14:creationId xmlns:p14="http://schemas.microsoft.com/office/powerpoint/2010/main" val="299232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BF8FF-26D2-5325-7131-B60441E8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4155743"/>
            <a:ext cx="4410500" cy="2168857"/>
          </a:xfrm>
        </p:spPr>
        <p:txBody>
          <a:bodyPr anchor="ctr">
            <a:normAutofit/>
          </a:bodyPr>
          <a:lstStyle/>
          <a:p>
            <a:r>
              <a:rPr lang="en-GB" dirty="0"/>
              <a:t>Enemies ATTACK!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220E-C6F0-2B6E-E023-E6E03013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30649"/>
            <a:ext cx="4610101" cy="2393951"/>
          </a:xfrm>
        </p:spPr>
        <p:txBody>
          <a:bodyPr anchor="ctr">
            <a:normAutofit/>
          </a:bodyPr>
          <a:lstStyle/>
          <a:p>
            <a:r>
              <a:rPr lang="en-GB" b="1" dirty="0"/>
              <a:t>In the same way that the player interacts with FOOD we are going to interact with ENEMIES</a:t>
            </a:r>
          </a:p>
          <a:p>
            <a:r>
              <a:rPr lang="en-GB" b="1" dirty="0"/>
              <a:t>We will make our game tough and have it as an instant death if you are hit!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3A2596-DF86-9E82-C644-28FED077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02989"/>
            <a:ext cx="9785405" cy="24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014-5A13-A753-4BA2-AEE865B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en-GB" dirty="0"/>
              <a:t>LEVEL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46A443-D4E6-B86E-FC1A-85BF29045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179145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501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7034-8BC1-5F36-3AE3-8C630825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3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2889-D181-757E-8AD5-1B9BFB6C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the setup in the same way as you created level 2. </a:t>
            </a:r>
          </a:p>
          <a:p>
            <a:r>
              <a:rPr lang="en-GB" dirty="0"/>
              <a:t>As this is the final level you do not need to spawn any coins</a:t>
            </a:r>
          </a:p>
          <a:p>
            <a:r>
              <a:rPr lang="en-GB" dirty="0"/>
              <a:t>You still need to spawn basic enemies though</a:t>
            </a:r>
          </a:p>
          <a:p>
            <a:r>
              <a:rPr lang="en-GB" dirty="0"/>
              <a:t>Your map needs to have the following special tiles:</a:t>
            </a:r>
          </a:p>
          <a:p>
            <a:r>
              <a:rPr lang="en-GB" dirty="0"/>
              <a:t>4 x Enemy spawn points</a:t>
            </a:r>
          </a:p>
          <a:p>
            <a:r>
              <a:rPr lang="en-GB" dirty="0"/>
              <a:t>1 x Boss spawn point</a:t>
            </a:r>
          </a:p>
          <a:p>
            <a:r>
              <a:rPr lang="en-GB" dirty="0"/>
              <a:t>2 x Health spawn points</a:t>
            </a:r>
          </a:p>
          <a:p>
            <a:r>
              <a:rPr lang="en-GB" dirty="0"/>
              <a:t>2 x Ammo spawn points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128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E81FB7BF-1FC8-1197-4E46-3485887371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" r="2" b="2"/>
          <a:stretch/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E1B48F-DF5E-8C54-704A-DCE9BC06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7" y="709450"/>
            <a:ext cx="5542642" cy="1725632"/>
          </a:xfrm>
        </p:spPr>
        <p:txBody>
          <a:bodyPr anchor="ctr">
            <a:normAutofit/>
          </a:bodyPr>
          <a:lstStyle/>
          <a:p>
            <a:r>
              <a:rPr lang="en-GB" dirty="0"/>
              <a:t>Level 3 Setup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0DF9AB-52A1-2771-34C0-7D26712B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1" y="2810013"/>
            <a:ext cx="3460880" cy="3531151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6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38944A-0A9A-4AE1-9CF9-EC8AB9291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83998C-F742-4F79-9315-A66C8A7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675086" cy="6858000"/>
          </a:xfrm>
          <a:custGeom>
            <a:avLst/>
            <a:gdLst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1307510 w 6355531"/>
              <a:gd name="connsiteY2" fmla="*/ 0 h 6858000"/>
              <a:gd name="connsiteX3" fmla="*/ 6355531 w 6355531"/>
              <a:gd name="connsiteY3" fmla="*/ 0 h 6858000"/>
              <a:gd name="connsiteX4" fmla="*/ 6355531 w 6355531"/>
              <a:gd name="connsiteY4" fmla="*/ 6858000 h 6858000"/>
              <a:gd name="connsiteX5" fmla="*/ 1307510 w 6355531"/>
              <a:gd name="connsiteY5" fmla="*/ 6858000 h 6858000"/>
              <a:gd name="connsiteX6" fmla="*/ 1077543 w 6355531"/>
              <a:gd name="connsiteY6" fmla="*/ 6858000 h 6858000"/>
              <a:gd name="connsiteX7" fmla="*/ 1077543 w 6355531"/>
              <a:gd name="connsiteY7" fmla="*/ 6857951 h 6858000"/>
              <a:gd name="connsiteX8" fmla="*/ 76819 w 6355531"/>
              <a:gd name="connsiteY8" fmla="*/ 6857735 h 6858000"/>
              <a:gd name="connsiteX9" fmla="*/ 112467 w 6355531"/>
              <a:gd name="connsiteY9" fmla="*/ 6776847 h 6858000"/>
              <a:gd name="connsiteX10" fmla="*/ 123670 w 6355531"/>
              <a:gd name="connsiteY10" fmla="*/ 6737706 h 6858000"/>
              <a:gd name="connsiteX11" fmla="*/ 140628 w 6355531"/>
              <a:gd name="connsiteY11" fmla="*/ 6686827 h 6858000"/>
              <a:gd name="connsiteX12" fmla="*/ 151907 w 6355531"/>
              <a:gd name="connsiteY12" fmla="*/ 6633777 h 6858000"/>
              <a:gd name="connsiteX13" fmla="*/ 222869 w 6355531"/>
              <a:gd name="connsiteY13" fmla="*/ 6492130 h 6858000"/>
              <a:gd name="connsiteX14" fmla="*/ 238151 w 6355531"/>
              <a:gd name="connsiteY14" fmla="*/ 6431610 h 6858000"/>
              <a:gd name="connsiteX15" fmla="*/ 256505 w 6355531"/>
              <a:gd name="connsiteY15" fmla="*/ 6294334 h 6858000"/>
              <a:gd name="connsiteX16" fmla="*/ 244595 w 6355531"/>
              <a:gd name="connsiteY16" fmla="*/ 6231403 h 6858000"/>
              <a:gd name="connsiteX17" fmla="*/ 237442 w 6355531"/>
              <a:gd name="connsiteY17" fmla="*/ 6202459 h 6858000"/>
              <a:gd name="connsiteX18" fmla="*/ 236271 w 6355531"/>
              <a:gd name="connsiteY18" fmla="*/ 6153037 h 6858000"/>
              <a:gd name="connsiteX19" fmla="*/ 243660 w 6355531"/>
              <a:gd name="connsiteY19" fmla="*/ 5905303 h 6858000"/>
              <a:gd name="connsiteX20" fmla="*/ 272845 w 6355531"/>
              <a:gd name="connsiteY20" fmla="*/ 5712857 h 6858000"/>
              <a:gd name="connsiteX21" fmla="*/ 301874 w 6355531"/>
              <a:gd name="connsiteY21" fmla="*/ 5660491 h 6858000"/>
              <a:gd name="connsiteX22" fmla="*/ 315524 w 6355531"/>
              <a:gd name="connsiteY22" fmla="*/ 5553910 h 6858000"/>
              <a:gd name="connsiteX23" fmla="*/ 339324 w 6355531"/>
              <a:gd name="connsiteY23" fmla="*/ 5449031 h 6858000"/>
              <a:gd name="connsiteX24" fmla="*/ 375255 w 6355531"/>
              <a:gd name="connsiteY24" fmla="*/ 5341916 h 6858000"/>
              <a:gd name="connsiteX25" fmla="*/ 412645 w 6355531"/>
              <a:gd name="connsiteY25" fmla="*/ 5264214 h 6858000"/>
              <a:gd name="connsiteX26" fmla="*/ 418645 w 6355531"/>
              <a:gd name="connsiteY26" fmla="*/ 5225268 h 6858000"/>
              <a:gd name="connsiteX27" fmla="*/ 426713 w 6355531"/>
              <a:gd name="connsiteY27" fmla="*/ 5159961 h 6858000"/>
              <a:gd name="connsiteX28" fmla="*/ 430230 w 6355531"/>
              <a:gd name="connsiteY28" fmla="*/ 5125185 h 6858000"/>
              <a:gd name="connsiteX29" fmla="*/ 443738 w 6355531"/>
              <a:gd name="connsiteY29" fmla="*/ 5067850 h 6858000"/>
              <a:gd name="connsiteX30" fmla="*/ 446398 w 6355531"/>
              <a:gd name="connsiteY30" fmla="*/ 5060861 h 6858000"/>
              <a:gd name="connsiteX31" fmla="*/ 444701 w 6355531"/>
              <a:gd name="connsiteY31" fmla="*/ 4993030 h 6858000"/>
              <a:gd name="connsiteX32" fmla="*/ 451432 w 6355531"/>
              <a:gd name="connsiteY32" fmla="*/ 4946844 h 6858000"/>
              <a:gd name="connsiteX33" fmla="*/ 462400 w 6355531"/>
              <a:gd name="connsiteY33" fmla="*/ 4858827 h 6858000"/>
              <a:gd name="connsiteX34" fmla="*/ 468151 w 6355531"/>
              <a:gd name="connsiteY34" fmla="*/ 4821170 h 6858000"/>
              <a:gd name="connsiteX35" fmla="*/ 467482 w 6355531"/>
              <a:gd name="connsiteY35" fmla="*/ 4584173 h 6858000"/>
              <a:gd name="connsiteX36" fmla="*/ 459345 w 6355531"/>
              <a:gd name="connsiteY36" fmla="*/ 4375228 h 6858000"/>
              <a:gd name="connsiteX37" fmla="*/ 440498 w 6355531"/>
              <a:gd name="connsiteY37" fmla="*/ 4214165 h 6858000"/>
              <a:gd name="connsiteX38" fmla="*/ 442085 w 6355531"/>
              <a:gd name="connsiteY38" fmla="*/ 4076008 h 6858000"/>
              <a:gd name="connsiteX39" fmla="*/ 430102 w 6355531"/>
              <a:gd name="connsiteY39" fmla="*/ 4033999 h 6858000"/>
              <a:gd name="connsiteX40" fmla="*/ 429834 w 6355531"/>
              <a:gd name="connsiteY40" fmla="*/ 4013953 h 6858000"/>
              <a:gd name="connsiteX41" fmla="*/ 434022 w 6355531"/>
              <a:gd name="connsiteY41" fmla="*/ 3872886 h 6858000"/>
              <a:gd name="connsiteX42" fmla="*/ 444128 w 6355531"/>
              <a:gd name="connsiteY42" fmla="*/ 3813873 h 6858000"/>
              <a:gd name="connsiteX43" fmla="*/ 454742 w 6355531"/>
              <a:gd name="connsiteY43" fmla="*/ 3738082 h 6858000"/>
              <a:gd name="connsiteX44" fmla="*/ 461899 w 6355531"/>
              <a:gd name="connsiteY44" fmla="*/ 3673397 h 6858000"/>
              <a:gd name="connsiteX45" fmla="*/ 461213 w 6355531"/>
              <a:gd name="connsiteY45" fmla="*/ 3637109 h 6858000"/>
              <a:gd name="connsiteX46" fmla="*/ 464567 w 6355531"/>
              <a:gd name="connsiteY46" fmla="*/ 3536883 h 6858000"/>
              <a:gd name="connsiteX47" fmla="*/ 485444 w 6355531"/>
              <a:gd name="connsiteY47" fmla="*/ 3295862 h 6858000"/>
              <a:gd name="connsiteX48" fmla="*/ 468421 w 6355531"/>
              <a:gd name="connsiteY48" fmla="*/ 3158586 h 6858000"/>
              <a:gd name="connsiteX49" fmla="*/ 444464 w 6355531"/>
              <a:gd name="connsiteY49" fmla="*/ 3112365 h 6858000"/>
              <a:gd name="connsiteX50" fmla="*/ 430314 w 6355531"/>
              <a:gd name="connsiteY50" fmla="*/ 3072935 h 6858000"/>
              <a:gd name="connsiteX51" fmla="*/ 406129 w 6355531"/>
              <a:gd name="connsiteY51" fmla="*/ 2958185 h 6858000"/>
              <a:gd name="connsiteX52" fmla="*/ 364512 w 6355531"/>
              <a:gd name="connsiteY52" fmla="*/ 2843952 h 6858000"/>
              <a:gd name="connsiteX53" fmla="*/ 300461 w 6355531"/>
              <a:gd name="connsiteY53" fmla="*/ 2554718 h 6858000"/>
              <a:gd name="connsiteX54" fmla="*/ 272031 w 6355531"/>
              <a:gd name="connsiteY54" fmla="*/ 2447068 h 6858000"/>
              <a:gd name="connsiteX55" fmla="*/ 275996 w 6355531"/>
              <a:gd name="connsiteY55" fmla="*/ 2423438 h 6858000"/>
              <a:gd name="connsiteX56" fmla="*/ 244658 w 6355531"/>
              <a:gd name="connsiteY56" fmla="*/ 2261920 h 6858000"/>
              <a:gd name="connsiteX57" fmla="*/ 234806 w 6355531"/>
              <a:gd name="connsiteY57" fmla="*/ 2195378 h 6858000"/>
              <a:gd name="connsiteX58" fmla="*/ 219430 w 6355531"/>
              <a:gd name="connsiteY58" fmla="*/ 2155135 h 6858000"/>
              <a:gd name="connsiteX59" fmla="*/ 216954 w 6355531"/>
              <a:gd name="connsiteY59" fmla="*/ 2118008 h 6858000"/>
              <a:gd name="connsiteX60" fmla="*/ 217921 w 6355531"/>
              <a:gd name="connsiteY60" fmla="*/ 2050531 h 6858000"/>
              <a:gd name="connsiteX61" fmla="*/ 191603 w 6355531"/>
              <a:gd name="connsiteY61" fmla="*/ 1906352 h 6858000"/>
              <a:gd name="connsiteX62" fmla="*/ 168765 w 6355531"/>
              <a:gd name="connsiteY62" fmla="*/ 1861531 h 6858000"/>
              <a:gd name="connsiteX63" fmla="*/ 123757 w 6355531"/>
              <a:gd name="connsiteY63" fmla="*/ 1732919 h 6858000"/>
              <a:gd name="connsiteX64" fmla="*/ 95931 w 6355531"/>
              <a:gd name="connsiteY64" fmla="*/ 1615777 h 6858000"/>
              <a:gd name="connsiteX65" fmla="*/ 77222 w 6355531"/>
              <a:gd name="connsiteY65" fmla="*/ 1563678 h 6858000"/>
              <a:gd name="connsiteX66" fmla="*/ 82894 w 6355531"/>
              <a:gd name="connsiteY66" fmla="*/ 1477995 h 6858000"/>
              <a:gd name="connsiteX67" fmla="*/ 77431 w 6355531"/>
              <a:gd name="connsiteY67" fmla="*/ 1307086 h 6858000"/>
              <a:gd name="connsiteX68" fmla="*/ 83152 w 6355531"/>
              <a:gd name="connsiteY68" fmla="*/ 1168288 h 6858000"/>
              <a:gd name="connsiteX69" fmla="*/ 65215 w 6355531"/>
              <a:gd name="connsiteY69" fmla="*/ 1088484 h 6858000"/>
              <a:gd name="connsiteX70" fmla="*/ 54242 w 6355531"/>
              <a:gd name="connsiteY70" fmla="*/ 1016103 h 6858000"/>
              <a:gd name="connsiteX71" fmla="*/ 55661 w 6355531"/>
              <a:gd name="connsiteY71" fmla="*/ 954054 h 6858000"/>
              <a:gd name="connsiteX72" fmla="*/ 50658 w 6355531"/>
              <a:gd name="connsiteY72" fmla="*/ 896999 h 6858000"/>
              <a:gd name="connsiteX73" fmla="*/ 11825 w 6355531"/>
              <a:gd name="connsiteY73" fmla="*/ 711705 h 6858000"/>
              <a:gd name="connsiteX74" fmla="*/ 8815 w 6355531"/>
              <a:gd name="connsiteY74" fmla="*/ 619315 h 6858000"/>
              <a:gd name="connsiteX75" fmla="*/ 2635 w 6355531"/>
              <a:gd name="connsiteY75" fmla="*/ 585934 h 6858000"/>
              <a:gd name="connsiteX76" fmla="*/ 1 w 6355531"/>
              <a:gd name="connsiteY76" fmla="*/ 538948 h 6858000"/>
              <a:gd name="connsiteX77" fmla="*/ 3808 w 6355531"/>
              <a:gd name="connsiteY77" fmla="*/ 525163 h 6858000"/>
              <a:gd name="connsiteX78" fmla="*/ 28525 w 6355531"/>
              <a:gd name="connsiteY78" fmla="*/ 393828 h 6858000"/>
              <a:gd name="connsiteX79" fmla="*/ 28359 w 6355531"/>
              <a:gd name="connsiteY79" fmla="*/ 353137 h 6858000"/>
              <a:gd name="connsiteX80" fmla="*/ 33905 w 6355531"/>
              <a:gd name="connsiteY80" fmla="*/ 275771 h 6858000"/>
              <a:gd name="connsiteX81" fmla="*/ 43349 w 6355531"/>
              <a:gd name="connsiteY81" fmla="*/ 236673 h 6858000"/>
              <a:gd name="connsiteX82" fmla="*/ 42417 w 6355531"/>
              <a:gd name="connsiteY82" fmla="*/ 144983 h 6858000"/>
              <a:gd name="connsiteX83" fmla="*/ 32952 w 6355531"/>
              <a:gd name="connsiteY83" fmla="*/ 33857 h 6858000"/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6355531 w 6355531"/>
              <a:gd name="connsiteY2" fmla="*/ 0 h 6858000"/>
              <a:gd name="connsiteX3" fmla="*/ 6355531 w 6355531"/>
              <a:gd name="connsiteY3" fmla="*/ 6858000 h 6858000"/>
              <a:gd name="connsiteX4" fmla="*/ 1307510 w 6355531"/>
              <a:gd name="connsiteY4" fmla="*/ 6858000 h 6858000"/>
              <a:gd name="connsiteX5" fmla="*/ 1077543 w 6355531"/>
              <a:gd name="connsiteY5" fmla="*/ 6858000 h 6858000"/>
              <a:gd name="connsiteX6" fmla="*/ 1077543 w 6355531"/>
              <a:gd name="connsiteY6" fmla="*/ 6857951 h 6858000"/>
              <a:gd name="connsiteX7" fmla="*/ 76819 w 6355531"/>
              <a:gd name="connsiteY7" fmla="*/ 6857735 h 6858000"/>
              <a:gd name="connsiteX8" fmla="*/ 112467 w 6355531"/>
              <a:gd name="connsiteY8" fmla="*/ 6776847 h 6858000"/>
              <a:gd name="connsiteX9" fmla="*/ 123670 w 6355531"/>
              <a:gd name="connsiteY9" fmla="*/ 6737706 h 6858000"/>
              <a:gd name="connsiteX10" fmla="*/ 140628 w 6355531"/>
              <a:gd name="connsiteY10" fmla="*/ 6686827 h 6858000"/>
              <a:gd name="connsiteX11" fmla="*/ 151907 w 6355531"/>
              <a:gd name="connsiteY11" fmla="*/ 6633777 h 6858000"/>
              <a:gd name="connsiteX12" fmla="*/ 222869 w 6355531"/>
              <a:gd name="connsiteY12" fmla="*/ 6492130 h 6858000"/>
              <a:gd name="connsiteX13" fmla="*/ 238151 w 6355531"/>
              <a:gd name="connsiteY13" fmla="*/ 6431610 h 6858000"/>
              <a:gd name="connsiteX14" fmla="*/ 256505 w 6355531"/>
              <a:gd name="connsiteY14" fmla="*/ 6294334 h 6858000"/>
              <a:gd name="connsiteX15" fmla="*/ 244595 w 6355531"/>
              <a:gd name="connsiteY15" fmla="*/ 6231403 h 6858000"/>
              <a:gd name="connsiteX16" fmla="*/ 237442 w 6355531"/>
              <a:gd name="connsiteY16" fmla="*/ 6202459 h 6858000"/>
              <a:gd name="connsiteX17" fmla="*/ 236271 w 6355531"/>
              <a:gd name="connsiteY17" fmla="*/ 6153037 h 6858000"/>
              <a:gd name="connsiteX18" fmla="*/ 243660 w 6355531"/>
              <a:gd name="connsiteY18" fmla="*/ 5905303 h 6858000"/>
              <a:gd name="connsiteX19" fmla="*/ 272845 w 6355531"/>
              <a:gd name="connsiteY19" fmla="*/ 5712857 h 6858000"/>
              <a:gd name="connsiteX20" fmla="*/ 301874 w 6355531"/>
              <a:gd name="connsiteY20" fmla="*/ 5660491 h 6858000"/>
              <a:gd name="connsiteX21" fmla="*/ 315524 w 6355531"/>
              <a:gd name="connsiteY21" fmla="*/ 5553910 h 6858000"/>
              <a:gd name="connsiteX22" fmla="*/ 339324 w 6355531"/>
              <a:gd name="connsiteY22" fmla="*/ 5449031 h 6858000"/>
              <a:gd name="connsiteX23" fmla="*/ 375255 w 6355531"/>
              <a:gd name="connsiteY23" fmla="*/ 5341916 h 6858000"/>
              <a:gd name="connsiteX24" fmla="*/ 412645 w 6355531"/>
              <a:gd name="connsiteY24" fmla="*/ 5264214 h 6858000"/>
              <a:gd name="connsiteX25" fmla="*/ 418645 w 6355531"/>
              <a:gd name="connsiteY25" fmla="*/ 5225268 h 6858000"/>
              <a:gd name="connsiteX26" fmla="*/ 426713 w 6355531"/>
              <a:gd name="connsiteY26" fmla="*/ 5159961 h 6858000"/>
              <a:gd name="connsiteX27" fmla="*/ 430230 w 6355531"/>
              <a:gd name="connsiteY27" fmla="*/ 5125185 h 6858000"/>
              <a:gd name="connsiteX28" fmla="*/ 443738 w 6355531"/>
              <a:gd name="connsiteY28" fmla="*/ 5067850 h 6858000"/>
              <a:gd name="connsiteX29" fmla="*/ 446398 w 6355531"/>
              <a:gd name="connsiteY29" fmla="*/ 5060861 h 6858000"/>
              <a:gd name="connsiteX30" fmla="*/ 444701 w 6355531"/>
              <a:gd name="connsiteY30" fmla="*/ 4993030 h 6858000"/>
              <a:gd name="connsiteX31" fmla="*/ 451432 w 6355531"/>
              <a:gd name="connsiteY31" fmla="*/ 4946844 h 6858000"/>
              <a:gd name="connsiteX32" fmla="*/ 462400 w 6355531"/>
              <a:gd name="connsiteY32" fmla="*/ 4858827 h 6858000"/>
              <a:gd name="connsiteX33" fmla="*/ 468151 w 6355531"/>
              <a:gd name="connsiteY33" fmla="*/ 4821170 h 6858000"/>
              <a:gd name="connsiteX34" fmla="*/ 467482 w 6355531"/>
              <a:gd name="connsiteY34" fmla="*/ 4584173 h 6858000"/>
              <a:gd name="connsiteX35" fmla="*/ 459345 w 6355531"/>
              <a:gd name="connsiteY35" fmla="*/ 4375228 h 6858000"/>
              <a:gd name="connsiteX36" fmla="*/ 440498 w 6355531"/>
              <a:gd name="connsiteY36" fmla="*/ 4214165 h 6858000"/>
              <a:gd name="connsiteX37" fmla="*/ 442085 w 6355531"/>
              <a:gd name="connsiteY37" fmla="*/ 4076008 h 6858000"/>
              <a:gd name="connsiteX38" fmla="*/ 430102 w 6355531"/>
              <a:gd name="connsiteY38" fmla="*/ 4033999 h 6858000"/>
              <a:gd name="connsiteX39" fmla="*/ 429834 w 6355531"/>
              <a:gd name="connsiteY39" fmla="*/ 4013953 h 6858000"/>
              <a:gd name="connsiteX40" fmla="*/ 434022 w 6355531"/>
              <a:gd name="connsiteY40" fmla="*/ 3872886 h 6858000"/>
              <a:gd name="connsiteX41" fmla="*/ 444128 w 6355531"/>
              <a:gd name="connsiteY41" fmla="*/ 3813873 h 6858000"/>
              <a:gd name="connsiteX42" fmla="*/ 454742 w 6355531"/>
              <a:gd name="connsiteY42" fmla="*/ 3738082 h 6858000"/>
              <a:gd name="connsiteX43" fmla="*/ 461899 w 6355531"/>
              <a:gd name="connsiteY43" fmla="*/ 3673397 h 6858000"/>
              <a:gd name="connsiteX44" fmla="*/ 461213 w 6355531"/>
              <a:gd name="connsiteY44" fmla="*/ 3637109 h 6858000"/>
              <a:gd name="connsiteX45" fmla="*/ 464567 w 6355531"/>
              <a:gd name="connsiteY45" fmla="*/ 3536883 h 6858000"/>
              <a:gd name="connsiteX46" fmla="*/ 485444 w 6355531"/>
              <a:gd name="connsiteY46" fmla="*/ 3295862 h 6858000"/>
              <a:gd name="connsiteX47" fmla="*/ 468421 w 6355531"/>
              <a:gd name="connsiteY47" fmla="*/ 3158586 h 6858000"/>
              <a:gd name="connsiteX48" fmla="*/ 444464 w 6355531"/>
              <a:gd name="connsiteY48" fmla="*/ 3112365 h 6858000"/>
              <a:gd name="connsiteX49" fmla="*/ 430314 w 6355531"/>
              <a:gd name="connsiteY49" fmla="*/ 3072935 h 6858000"/>
              <a:gd name="connsiteX50" fmla="*/ 406129 w 6355531"/>
              <a:gd name="connsiteY50" fmla="*/ 2958185 h 6858000"/>
              <a:gd name="connsiteX51" fmla="*/ 364512 w 6355531"/>
              <a:gd name="connsiteY51" fmla="*/ 2843952 h 6858000"/>
              <a:gd name="connsiteX52" fmla="*/ 300461 w 6355531"/>
              <a:gd name="connsiteY52" fmla="*/ 2554718 h 6858000"/>
              <a:gd name="connsiteX53" fmla="*/ 272031 w 6355531"/>
              <a:gd name="connsiteY53" fmla="*/ 2447068 h 6858000"/>
              <a:gd name="connsiteX54" fmla="*/ 275996 w 6355531"/>
              <a:gd name="connsiteY54" fmla="*/ 2423438 h 6858000"/>
              <a:gd name="connsiteX55" fmla="*/ 244658 w 6355531"/>
              <a:gd name="connsiteY55" fmla="*/ 2261920 h 6858000"/>
              <a:gd name="connsiteX56" fmla="*/ 234806 w 6355531"/>
              <a:gd name="connsiteY56" fmla="*/ 2195378 h 6858000"/>
              <a:gd name="connsiteX57" fmla="*/ 219430 w 6355531"/>
              <a:gd name="connsiteY57" fmla="*/ 2155135 h 6858000"/>
              <a:gd name="connsiteX58" fmla="*/ 216954 w 6355531"/>
              <a:gd name="connsiteY58" fmla="*/ 2118008 h 6858000"/>
              <a:gd name="connsiteX59" fmla="*/ 217921 w 6355531"/>
              <a:gd name="connsiteY59" fmla="*/ 2050531 h 6858000"/>
              <a:gd name="connsiteX60" fmla="*/ 191603 w 6355531"/>
              <a:gd name="connsiteY60" fmla="*/ 1906352 h 6858000"/>
              <a:gd name="connsiteX61" fmla="*/ 168765 w 6355531"/>
              <a:gd name="connsiteY61" fmla="*/ 1861531 h 6858000"/>
              <a:gd name="connsiteX62" fmla="*/ 123757 w 6355531"/>
              <a:gd name="connsiteY62" fmla="*/ 1732919 h 6858000"/>
              <a:gd name="connsiteX63" fmla="*/ 95931 w 6355531"/>
              <a:gd name="connsiteY63" fmla="*/ 1615777 h 6858000"/>
              <a:gd name="connsiteX64" fmla="*/ 77222 w 6355531"/>
              <a:gd name="connsiteY64" fmla="*/ 1563678 h 6858000"/>
              <a:gd name="connsiteX65" fmla="*/ 82894 w 6355531"/>
              <a:gd name="connsiteY65" fmla="*/ 1477995 h 6858000"/>
              <a:gd name="connsiteX66" fmla="*/ 77431 w 6355531"/>
              <a:gd name="connsiteY66" fmla="*/ 1307086 h 6858000"/>
              <a:gd name="connsiteX67" fmla="*/ 83152 w 6355531"/>
              <a:gd name="connsiteY67" fmla="*/ 1168288 h 6858000"/>
              <a:gd name="connsiteX68" fmla="*/ 65215 w 6355531"/>
              <a:gd name="connsiteY68" fmla="*/ 1088484 h 6858000"/>
              <a:gd name="connsiteX69" fmla="*/ 54242 w 6355531"/>
              <a:gd name="connsiteY69" fmla="*/ 1016103 h 6858000"/>
              <a:gd name="connsiteX70" fmla="*/ 55661 w 6355531"/>
              <a:gd name="connsiteY70" fmla="*/ 954054 h 6858000"/>
              <a:gd name="connsiteX71" fmla="*/ 50658 w 6355531"/>
              <a:gd name="connsiteY71" fmla="*/ 896999 h 6858000"/>
              <a:gd name="connsiteX72" fmla="*/ 11825 w 6355531"/>
              <a:gd name="connsiteY72" fmla="*/ 711705 h 6858000"/>
              <a:gd name="connsiteX73" fmla="*/ 8815 w 6355531"/>
              <a:gd name="connsiteY73" fmla="*/ 619315 h 6858000"/>
              <a:gd name="connsiteX74" fmla="*/ 2635 w 6355531"/>
              <a:gd name="connsiteY74" fmla="*/ 585934 h 6858000"/>
              <a:gd name="connsiteX75" fmla="*/ 1 w 6355531"/>
              <a:gd name="connsiteY75" fmla="*/ 538948 h 6858000"/>
              <a:gd name="connsiteX76" fmla="*/ 3808 w 6355531"/>
              <a:gd name="connsiteY76" fmla="*/ 525163 h 6858000"/>
              <a:gd name="connsiteX77" fmla="*/ 28525 w 6355531"/>
              <a:gd name="connsiteY77" fmla="*/ 393828 h 6858000"/>
              <a:gd name="connsiteX78" fmla="*/ 28359 w 6355531"/>
              <a:gd name="connsiteY78" fmla="*/ 353137 h 6858000"/>
              <a:gd name="connsiteX79" fmla="*/ 33905 w 6355531"/>
              <a:gd name="connsiteY79" fmla="*/ 275771 h 6858000"/>
              <a:gd name="connsiteX80" fmla="*/ 43349 w 6355531"/>
              <a:gd name="connsiteY80" fmla="*/ 236673 h 6858000"/>
              <a:gd name="connsiteX81" fmla="*/ 42417 w 6355531"/>
              <a:gd name="connsiteY81" fmla="*/ 144983 h 6858000"/>
              <a:gd name="connsiteX82" fmla="*/ 32952 w 6355531"/>
              <a:gd name="connsiteY82" fmla="*/ 33857 h 6858000"/>
              <a:gd name="connsiteX83" fmla="*/ 14982 w 6355531"/>
              <a:gd name="connsiteY83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1077543 w 6355531"/>
              <a:gd name="connsiteY5" fmla="*/ 6857951 h 6858000"/>
              <a:gd name="connsiteX6" fmla="*/ 76819 w 6355531"/>
              <a:gd name="connsiteY6" fmla="*/ 6857735 h 6858000"/>
              <a:gd name="connsiteX7" fmla="*/ 112467 w 6355531"/>
              <a:gd name="connsiteY7" fmla="*/ 6776847 h 6858000"/>
              <a:gd name="connsiteX8" fmla="*/ 123670 w 6355531"/>
              <a:gd name="connsiteY8" fmla="*/ 6737706 h 6858000"/>
              <a:gd name="connsiteX9" fmla="*/ 140628 w 6355531"/>
              <a:gd name="connsiteY9" fmla="*/ 6686827 h 6858000"/>
              <a:gd name="connsiteX10" fmla="*/ 151907 w 6355531"/>
              <a:gd name="connsiteY10" fmla="*/ 6633777 h 6858000"/>
              <a:gd name="connsiteX11" fmla="*/ 222869 w 6355531"/>
              <a:gd name="connsiteY11" fmla="*/ 6492130 h 6858000"/>
              <a:gd name="connsiteX12" fmla="*/ 238151 w 6355531"/>
              <a:gd name="connsiteY12" fmla="*/ 6431610 h 6858000"/>
              <a:gd name="connsiteX13" fmla="*/ 256505 w 6355531"/>
              <a:gd name="connsiteY13" fmla="*/ 6294334 h 6858000"/>
              <a:gd name="connsiteX14" fmla="*/ 244595 w 6355531"/>
              <a:gd name="connsiteY14" fmla="*/ 6231403 h 6858000"/>
              <a:gd name="connsiteX15" fmla="*/ 237442 w 6355531"/>
              <a:gd name="connsiteY15" fmla="*/ 6202459 h 6858000"/>
              <a:gd name="connsiteX16" fmla="*/ 236271 w 6355531"/>
              <a:gd name="connsiteY16" fmla="*/ 6153037 h 6858000"/>
              <a:gd name="connsiteX17" fmla="*/ 243660 w 6355531"/>
              <a:gd name="connsiteY17" fmla="*/ 5905303 h 6858000"/>
              <a:gd name="connsiteX18" fmla="*/ 272845 w 6355531"/>
              <a:gd name="connsiteY18" fmla="*/ 5712857 h 6858000"/>
              <a:gd name="connsiteX19" fmla="*/ 301874 w 6355531"/>
              <a:gd name="connsiteY19" fmla="*/ 5660491 h 6858000"/>
              <a:gd name="connsiteX20" fmla="*/ 315524 w 6355531"/>
              <a:gd name="connsiteY20" fmla="*/ 5553910 h 6858000"/>
              <a:gd name="connsiteX21" fmla="*/ 339324 w 6355531"/>
              <a:gd name="connsiteY21" fmla="*/ 5449031 h 6858000"/>
              <a:gd name="connsiteX22" fmla="*/ 375255 w 6355531"/>
              <a:gd name="connsiteY22" fmla="*/ 5341916 h 6858000"/>
              <a:gd name="connsiteX23" fmla="*/ 412645 w 6355531"/>
              <a:gd name="connsiteY23" fmla="*/ 5264214 h 6858000"/>
              <a:gd name="connsiteX24" fmla="*/ 418645 w 6355531"/>
              <a:gd name="connsiteY24" fmla="*/ 5225268 h 6858000"/>
              <a:gd name="connsiteX25" fmla="*/ 426713 w 6355531"/>
              <a:gd name="connsiteY25" fmla="*/ 5159961 h 6858000"/>
              <a:gd name="connsiteX26" fmla="*/ 430230 w 6355531"/>
              <a:gd name="connsiteY26" fmla="*/ 5125185 h 6858000"/>
              <a:gd name="connsiteX27" fmla="*/ 443738 w 6355531"/>
              <a:gd name="connsiteY27" fmla="*/ 5067850 h 6858000"/>
              <a:gd name="connsiteX28" fmla="*/ 446398 w 6355531"/>
              <a:gd name="connsiteY28" fmla="*/ 5060861 h 6858000"/>
              <a:gd name="connsiteX29" fmla="*/ 444701 w 6355531"/>
              <a:gd name="connsiteY29" fmla="*/ 4993030 h 6858000"/>
              <a:gd name="connsiteX30" fmla="*/ 451432 w 6355531"/>
              <a:gd name="connsiteY30" fmla="*/ 4946844 h 6858000"/>
              <a:gd name="connsiteX31" fmla="*/ 462400 w 6355531"/>
              <a:gd name="connsiteY31" fmla="*/ 4858827 h 6858000"/>
              <a:gd name="connsiteX32" fmla="*/ 468151 w 6355531"/>
              <a:gd name="connsiteY32" fmla="*/ 4821170 h 6858000"/>
              <a:gd name="connsiteX33" fmla="*/ 467482 w 6355531"/>
              <a:gd name="connsiteY33" fmla="*/ 4584173 h 6858000"/>
              <a:gd name="connsiteX34" fmla="*/ 459345 w 6355531"/>
              <a:gd name="connsiteY34" fmla="*/ 4375228 h 6858000"/>
              <a:gd name="connsiteX35" fmla="*/ 440498 w 6355531"/>
              <a:gd name="connsiteY35" fmla="*/ 4214165 h 6858000"/>
              <a:gd name="connsiteX36" fmla="*/ 442085 w 6355531"/>
              <a:gd name="connsiteY36" fmla="*/ 4076008 h 6858000"/>
              <a:gd name="connsiteX37" fmla="*/ 430102 w 6355531"/>
              <a:gd name="connsiteY37" fmla="*/ 4033999 h 6858000"/>
              <a:gd name="connsiteX38" fmla="*/ 429834 w 6355531"/>
              <a:gd name="connsiteY38" fmla="*/ 4013953 h 6858000"/>
              <a:gd name="connsiteX39" fmla="*/ 434022 w 6355531"/>
              <a:gd name="connsiteY39" fmla="*/ 3872886 h 6858000"/>
              <a:gd name="connsiteX40" fmla="*/ 444128 w 6355531"/>
              <a:gd name="connsiteY40" fmla="*/ 3813873 h 6858000"/>
              <a:gd name="connsiteX41" fmla="*/ 454742 w 6355531"/>
              <a:gd name="connsiteY41" fmla="*/ 3738082 h 6858000"/>
              <a:gd name="connsiteX42" fmla="*/ 461899 w 6355531"/>
              <a:gd name="connsiteY42" fmla="*/ 3673397 h 6858000"/>
              <a:gd name="connsiteX43" fmla="*/ 461213 w 6355531"/>
              <a:gd name="connsiteY43" fmla="*/ 3637109 h 6858000"/>
              <a:gd name="connsiteX44" fmla="*/ 464567 w 6355531"/>
              <a:gd name="connsiteY44" fmla="*/ 3536883 h 6858000"/>
              <a:gd name="connsiteX45" fmla="*/ 485444 w 6355531"/>
              <a:gd name="connsiteY45" fmla="*/ 3295862 h 6858000"/>
              <a:gd name="connsiteX46" fmla="*/ 468421 w 6355531"/>
              <a:gd name="connsiteY46" fmla="*/ 3158586 h 6858000"/>
              <a:gd name="connsiteX47" fmla="*/ 444464 w 6355531"/>
              <a:gd name="connsiteY47" fmla="*/ 3112365 h 6858000"/>
              <a:gd name="connsiteX48" fmla="*/ 430314 w 6355531"/>
              <a:gd name="connsiteY48" fmla="*/ 3072935 h 6858000"/>
              <a:gd name="connsiteX49" fmla="*/ 406129 w 6355531"/>
              <a:gd name="connsiteY49" fmla="*/ 2958185 h 6858000"/>
              <a:gd name="connsiteX50" fmla="*/ 364512 w 6355531"/>
              <a:gd name="connsiteY50" fmla="*/ 2843952 h 6858000"/>
              <a:gd name="connsiteX51" fmla="*/ 300461 w 6355531"/>
              <a:gd name="connsiteY51" fmla="*/ 2554718 h 6858000"/>
              <a:gd name="connsiteX52" fmla="*/ 272031 w 6355531"/>
              <a:gd name="connsiteY52" fmla="*/ 2447068 h 6858000"/>
              <a:gd name="connsiteX53" fmla="*/ 275996 w 6355531"/>
              <a:gd name="connsiteY53" fmla="*/ 2423438 h 6858000"/>
              <a:gd name="connsiteX54" fmla="*/ 244658 w 6355531"/>
              <a:gd name="connsiteY54" fmla="*/ 2261920 h 6858000"/>
              <a:gd name="connsiteX55" fmla="*/ 234806 w 6355531"/>
              <a:gd name="connsiteY55" fmla="*/ 2195378 h 6858000"/>
              <a:gd name="connsiteX56" fmla="*/ 219430 w 6355531"/>
              <a:gd name="connsiteY56" fmla="*/ 2155135 h 6858000"/>
              <a:gd name="connsiteX57" fmla="*/ 216954 w 6355531"/>
              <a:gd name="connsiteY57" fmla="*/ 2118008 h 6858000"/>
              <a:gd name="connsiteX58" fmla="*/ 217921 w 6355531"/>
              <a:gd name="connsiteY58" fmla="*/ 2050531 h 6858000"/>
              <a:gd name="connsiteX59" fmla="*/ 191603 w 6355531"/>
              <a:gd name="connsiteY59" fmla="*/ 1906352 h 6858000"/>
              <a:gd name="connsiteX60" fmla="*/ 168765 w 6355531"/>
              <a:gd name="connsiteY60" fmla="*/ 1861531 h 6858000"/>
              <a:gd name="connsiteX61" fmla="*/ 123757 w 6355531"/>
              <a:gd name="connsiteY61" fmla="*/ 1732919 h 6858000"/>
              <a:gd name="connsiteX62" fmla="*/ 95931 w 6355531"/>
              <a:gd name="connsiteY62" fmla="*/ 1615777 h 6858000"/>
              <a:gd name="connsiteX63" fmla="*/ 77222 w 6355531"/>
              <a:gd name="connsiteY63" fmla="*/ 1563678 h 6858000"/>
              <a:gd name="connsiteX64" fmla="*/ 82894 w 6355531"/>
              <a:gd name="connsiteY64" fmla="*/ 1477995 h 6858000"/>
              <a:gd name="connsiteX65" fmla="*/ 77431 w 6355531"/>
              <a:gd name="connsiteY65" fmla="*/ 1307086 h 6858000"/>
              <a:gd name="connsiteX66" fmla="*/ 83152 w 6355531"/>
              <a:gd name="connsiteY66" fmla="*/ 1168288 h 6858000"/>
              <a:gd name="connsiteX67" fmla="*/ 65215 w 6355531"/>
              <a:gd name="connsiteY67" fmla="*/ 1088484 h 6858000"/>
              <a:gd name="connsiteX68" fmla="*/ 54242 w 6355531"/>
              <a:gd name="connsiteY68" fmla="*/ 1016103 h 6858000"/>
              <a:gd name="connsiteX69" fmla="*/ 55661 w 6355531"/>
              <a:gd name="connsiteY69" fmla="*/ 954054 h 6858000"/>
              <a:gd name="connsiteX70" fmla="*/ 50658 w 6355531"/>
              <a:gd name="connsiteY70" fmla="*/ 896999 h 6858000"/>
              <a:gd name="connsiteX71" fmla="*/ 11825 w 6355531"/>
              <a:gd name="connsiteY71" fmla="*/ 711705 h 6858000"/>
              <a:gd name="connsiteX72" fmla="*/ 8815 w 6355531"/>
              <a:gd name="connsiteY72" fmla="*/ 619315 h 6858000"/>
              <a:gd name="connsiteX73" fmla="*/ 2635 w 6355531"/>
              <a:gd name="connsiteY73" fmla="*/ 585934 h 6858000"/>
              <a:gd name="connsiteX74" fmla="*/ 1 w 6355531"/>
              <a:gd name="connsiteY74" fmla="*/ 538948 h 6858000"/>
              <a:gd name="connsiteX75" fmla="*/ 3808 w 6355531"/>
              <a:gd name="connsiteY75" fmla="*/ 525163 h 6858000"/>
              <a:gd name="connsiteX76" fmla="*/ 28525 w 6355531"/>
              <a:gd name="connsiteY76" fmla="*/ 393828 h 6858000"/>
              <a:gd name="connsiteX77" fmla="*/ 28359 w 6355531"/>
              <a:gd name="connsiteY77" fmla="*/ 353137 h 6858000"/>
              <a:gd name="connsiteX78" fmla="*/ 33905 w 6355531"/>
              <a:gd name="connsiteY78" fmla="*/ 275771 h 6858000"/>
              <a:gd name="connsiteX79" fmla="*/ 43349 w 6355531"/>
              <a:gd name="connsiteY79" fmla="*/ 236673 h 6858000"/>
              <a:gd name="connsiteX80" fmla="*/ 42417 w 6355531"/>
              <a:gd name="connsiteY80" fmla="*/ 144983 h 6858000"/>
              <a:gd name="connsiteX81" fmla="*/ 32952 w 6355531"/>
              <a:gd name="connsiteY81" fmla="*/ 33857 h 6858000"/>
              <a:gd name="connsiteX82" fmla="*/ 14982 w 6355531"/>
              <a:gd name="connsiteY82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76819 w 6355531"/>
              <a:gd name="connsiteY5" fmla="*/ 6857735 h 6858000"/>
              <a:gd name="connsiteX6" fmla="*/ 112467 w 6355531"/>
              <a:gd name="connsiteY6" fmla="*/ 6776847 h 6858000"/>
              <a:gd name="connsiteX7" fmla="*/ 123670 w 6355531"/>
              <a:gd name="connsiteY7" fmla="*/ 6737706 h 6858000"/>
              <a:gd name="connsiteX8" fmla="*/ 140628 w 6355531"/>
              <a:gd name="connsiteY8" fmla="*/ 6686827 h 6858000"/>
              <a:gd name="connsiteX9" fmla="*/ 151907 w 6355531"/>
              <a:gd name="connsiteY9" fmla="*/ 6633777 h 6858000"/>
              <a:gd name="connsiteX10" fmla="*/ 222869 w 6355531"/>
              <a:gd name="connsiteY10" fmla="*/ 6492130 h 6858000"/>
              <a:gd name="connsiteX11" fmla="*/ 238151 w 6355531"/>
              <a:gd name="connsiteY11" fmla="*/ 6431610 h 6858000"/>
              <a:gd name="connsiteX12" fmla="*/ 256505 w 6355531"/>
              <a:gd name="connsiteY12" fmla="*/ 6294334 h 6858000"/>
              <a:gd name="connsiteX13" fmla="*/ 244595 w 6355531"/>
              <a:gd name="connsiteY13" fmla="*/ 6231403 h 6858000"/>
              <a:gd name="connsiteX14" fmla="*/ 237442 w 6355531"/>
              <a:gd name="connsiteY14" fmla="*/ 6202459 h 6858000"/>
              <a:gd name="connsiteX15" fmla="*/ 236271 w 6355531"/>
              <a:gd name="connsiteY15" fmla="*/ 6153037 h 6858000"/>
              <a:gd name="connsiteX16" fmla="*/ 243660 w 6355531"/>
              <a:gd name="connsiteY16" fmla="*/ 5905303 h 6858000"/>
              <a:gd name="connsiteX17" fmla="*/ 272845 w 6355531"/>
              <a:gd name="connsiteY17" fmla="*/ 5712857 h 6858000"/>
              <a:gd name="connsiteX18" fmla="*/ 301874 w 6355531"/>
              <a:gd name="connsiteY18" fmla="*/ 5660491 h 6858000"/>
              <a:gd name="connsiteX19" fmla="*/ 315524 w 6355531"/>
              <a:gd name="connsiteY19" fmla="*/ 5553910 h 6858000"/>
              <a:gd name="connsiteX20" fmla="*/ 339324 w 6355531"/>
              <a:gd name="connsiteY20" fmla="*/ 5449031 h 6858000"/>
              <a:gd name="connsiteX21" fmla="*/ 375255 w 6355531"/>
              <a:gd name="connsiteY21" fmla="*/ 5341916 h 6858000"/>
              <a:gd name="connsiteX22" fmla="*/ 412645 w 6355531"/>
              <a:gd name="connsiteY22" fmla="*/ 5264214 h 6858000"/>
              <a:gd name="connsiteX23" fmla="*/ 418645 w 6355531"/>
              <a:gd name="connsiteY23" fmla="*/ 5225268 h 6858000"/>
              <a:gd name="connsiteX24" fmla="*/ 426713 w 6355531"/>
              <a:gd name="connsiteY24" fmla="*/ 5159961 h 6858000"/>
              <a:gd name="connsiteX25" fmla="*/ 430230 w 6355531"/>
              <a:gd name="connsiteY25" fmla="*/ 5125185 h 6858000"/>
              <a:gd name="connsiteX26" fmla="*/ 443738 w 6355531"/>
              <a:gd name="connsiteY26" fmla="*/ 5067850 h 6858000"/>
              <a:gd name="connsiteX27" fmla="*/ 446398 w 6355531"/>
              <a:gd name="connsiteY27" fmla="*/ 5060861 h 6858000"/>
              <a:gd name="connsiteX28" fmla="*/ 444701 w 6355531"/>
              <a:gd name="connsiteY28" fmla="*/ 4993030 h 6858000"/>
              <a:gd name="connsiteX29" fmla="*/ 451432 w 6355531"/>
              <a:gd name="connsiteY29" fmla="*/ 4946844 h 6858000"/>
              <a:gd name="connsiteX30" fmla="*/ 462400 w 6355531"/>
              <a:gd name="connsiteY30" fmla="*/ 4858827 h 6858000"/>
              <a:gd name="connsiteX31" fmla="*/ 468151 w 6355531"/>
              <a:gd name="connsiteY31" fmla="*/ 4821170 h 6858000"/>
              <a:gd name="connsiteX32" fmla="*/ 467482 w 6355531"/>
              <a:gd name="connsiteY32" fmla="*/ 4584173 h 6858000"/>
              <a:gd name="connsiteX33" fmla="*/ 459345 w 6355531"/>
              <a:gd name="connsiteY33" fmla="*/ 4375228 h 6858000"/>
              <a:gd name="connsiteX34" fmla="*/ 440498 w 6355531"/>
              <a:gd name="connsiteY34" fmla="*/ 4214165 h 6858000"/>
              <a:gd name="connsiteX35" fmla="*/ 442085 w 6355531"/>
              <a:gd name="connsiteY35" fmla="*/ 4076008 h 6858000"/>
              <a:gd name="connsiteX36" fmla="*/ 430102 w 6355531"/>
              <a:gd name="connsiteY36" fmla="*/ 4033999 h 6858000"/>
              <a:gd name="connsiteX37" fmla="*/ 429834 w 6355531"/>
              <a:gd name="connsiteY37" fmla="*/ 4013953 h 6858000"/>
              <a:gd name="connsiteX38" fmla="*/ 434022 w 6355531"/>
              <a:gd name="connsiteY38" fmla="*/ 3872886 h 6858000"/>
              <a:gd name="connsiteX39" fmla="*/ 444128 w 6355531"/>
              <a:gd name="connsiteY39" fmla="*/ 3813873 h 6858000"/>
              <a:gd name="connsiteX40" fmla="*/ 454742 w 6355531"/>
              <a:gd name="connsiteY40" fmla="*/ 3738082 h 6858000"/>
              <a:gd name="connsiteX41" fmla="*/ 461899 w 6355531"/>
              <a:gd name="connsiteY41" fmla="*/ 3673397 h 6858000"/>
              <a:gd name="connsiteX42" fmla="*/ 461213 w 6355531"/>
              <a:gd name="connsiteY42" fmla="*/ 3637109 h 6858000"/>
              <a:gd name="connsiteX43" fmla="*/ 464567 w 6355531"/>
              <a:gd name="connsiteY43" fmla="*/ 3536883 h 6858000"/>
              <a:gd name="connsiteX44" fmla="*/ 485444 w 6355531"/>
              <a:gd name="connsiteY44" fmla="*/ 3295862 h 6858000"/>
              <a:gd name="connsiteX45" fmla="*/ 468421 w 6355531"/>
              <a:gd name="connsiteY45" fmla="*/ 3158586 h 6858000"/>
              <a:gd name="connsiteX46" fmla="*/ 444464 w 6355531"/>
              <a:gd name="connsiteY46" fmla="*/ 3112365 h 6858000"/>
              <a:gd name="connsiteX47" fmla="*/ 430314 w 6355531"/>
              <a:gd name="connsiteY47" fmla="*/ 3072935 h 6858000"/>
              <a:gd name="connsiteX48" fmla="*/ 406129 w 6355531"/>
              <a:gd name="connsiteY48" fmla="*/ 2958185 h 6858000"/>
              <a:gd name="connsiteX49" fmla="*/ 364512 w 6355531"/>
              <a:gd name="connsiteY49" fmla="*/ 2843952 h 6858000"/>
              <a:gd name="connsiteX50" fmla="*/ 300461 w 6355531"/>
              <a:gd name="connsiteY50" fmla="*/ 2554718 h 6858000"/>
              <a:gd name="connsiteX51" fmla="*/ 272031 w 6355531"/>
              <a:gd name="connsiteY51" fmla="*/ 2447068 h 6858000"/>
              <a:gd name="connsiteX52" fmla="*/ 275996 w 6355531"/>
              <a:gd name="connsiteY52" fmla="*/ 2423438 h 6858000"/>
              <a:gd name="connsiteX53" fmla="*/ 244658 w 6355531"/>
              <a:gd name="connsiteY53" fmla="*/ 2261920 h 6858000"/>
              <a:gd name="connsiteX54" fmla="*/ 234806 w 6355531"/>
              <a:gd name="connsiteY54" fmla="*/ 2195378 h 6858000"/>
              <a:gd name="connsiteX55" fmla="*/ 219430 w 6355531"/>
              <a:gd name="connsiteY55" fmla="*/ 2155135 h 6858000"/>
              <a:gd name="connsiteX56" fmla="*/ 216954 w 6355531"/>
              <a:gd name="connsiteY56" fmla="*/ 2118008 h 6858000"/>
              <a:gd name="connsiteX57" fmla="*/ 217921 w 6355531"/>
              <a:gd name="connsiteY57" fmla="*/ 2050531 h 6858000"/>
              <a:gd name="connsiteX58" fmla="*/ 191603 w 6355531"/>
              <a:gd name="connsiteY58" fmla="*/ 1906352 h 6858000"/>
              <a:gd name="connsiteX59" fmla="*/ 168765 w 6355531"/>
              <a:gd name="connsiteY59" fmla="*/ 1861531 h 6858000"/>
              <a:gd name="connsiteX60" fmla="*/ 123757 w 6355531"/>
              <a:gd name="connsiteY60" fmla="*/ 1732919 h 6858000"/>
              <a:gd name="connsiteX61" fmla="*/ 95931 w 6355531"/>
              <a:gd name="connsiteY61" fmla="*/ 1615777 h 6858000"/>
              <a:gd name="connsiteX62" fmla="*/ 77222 w 6355531"/>
              <a:gd name="connsiteY62" fmla="*/ 1563678 h 6858000"/>
              <a:gd name="connsiteX63" fmla="*/ 82894 w 6355531"/>
              <a:gd name="connsiteY63" fmla="*/ 1477995 h 6858000"/>
              <a:gd name="connsiteX64" fmla="*/ 77431 w 6355531"/>
              <a:gd name="connsiteY64" fmla="*/ 1307086 h 6858000"/>
              <a:gd name="connsiteX65" fmla="*/ 83152 w 6355531"/>
              <a:gd name="connsiteY65" fmla="*/ 1168288 h 6858000"/>
              <a:gd name="connsiteX66" fmla="*/ 65215 w 6355531"/>
              <a:gd name="connsiteY66" fmla="*/ 1088484 h 6858000"/>
              <a:gd name="connsiteX67" fmla="*/ 54242 w 6355531"/>
              <a:gd name="connsiteY67" fmla="*/ 1016103 h 6858000"/>
              <a:gd name="connsiteX68" fmla="*/ 55661 w 6355531"/>
              <a:gd name="connsiteY68" fmla="*/ 954054 h 6858000"/>
              <a:gd name="connsiteX69" fmla="*/ 50658 w 6355531"/>
              <a:gd name="connsiteY69" fmla="*/ 896999 h 6858000"/>
              <a:gd name="connsiteX70" fmla="*/ 11825 w 6355531"/>
              <a:gd name="connsiteY70" fmla="*/ 711705 h 6858000"/>
              <a:gd name="connsiteX71" fmla="*/ 8815 w 6355531"/>
              <a:gd name="connsiteY71" fmla="*/ 619315 h 6858000"/>
              <a:gd name="connsiteX72" fmla="*/ 2635 w 6355531"/>
              <a:gd name="connsiteY72" fmla="*/ 585934 h 6858000"/>
              <a:gd name="connsiteX73" fmla="*/ 1 w 6355531"/>
              <a:gd name="connsiteY73" fmla="*/ 538948 h 6858000"/>
              <a:gd name="connsiteX74" fmla="*/ 3808 w 6355531"/>
              <a:gd name="connsiteY74" fmla="*/ 525163 h 6858000"/>
              <a:gd name="connsiteX75" fmla="*/ 28525 w 6355531"/>
              <a:gd name="connsiteY75" fmla="*/ 393828 h 6858000"/>
              <a:gd name="connsiteX76" fmla="*/ 28359 w 6355531"/>
              <a:gd name="connsiteY76" fmla="*/ 353137 h 6858000"/>
              <a:gd name="connsiteX77" fmla="*/ 33905 w 6355531"/>
              <a:gd name="connsiteY77" fmla="*/ 275771 h 6858000"/>
              <a:gd name="connsiteX78" fmla="*/ 43349 w 6355531"/>
              <a:gd name="connsiteY78" fmla="*/ 236673 h 6858000"/>
              <a:gd name="connsiteX79" fmla="*/ 42417 w 6355531"/>
              <a:gd name="connsiteY79" fmla="*/ 144983 h 6858000"/>
              <a:gd name="connsiteX80" fmla="*/ 32952 w 6355531"/>
              <a:gd name="connsiteY80" fmla="*/ 33857 h 6858000"/>
              <a:gd name="connsiteX81" fmla="*/ 14982 w 6355531"/>
              <a:gd name="connsiteY81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077543 w 6355531"/>
              <a:gd name="connsiteY3" fmla="*/ 6858000 h 6858000"/>
              <a:gd name="connsiteX4" fmla="*/ 76819 w 6355531"/>
              <a:gd name="connsiteY4" fmla="*/ 6857735 h 6858000"/>
              <a:gd name="connsiteX5" fmla="*/ 112467 w 6355531"/>
              <a:gd name="connsiteY5" fmla="*/ 6776847 h 6858000"/>
              <a:gd name="connsiteX6" fmla="*/ 123670 w 6355531"/>
              <a:gd name="connsiteY6" fmla="*/ 6737706 h 6858000"/>
              <a:gd name="connsiteX7" fmla="*/ 140628 w 6355531"/>
              <a:gd name="connsiteY7" fmla="*/ 6686827 h 6858000"/>
              <a:gd name="connsiteX8" fmla="*/ 151907 w 6355531"/>
              <a:gd name="connsiteY8" fmla="*/ 6633777 h 6858000"/>
              <a:gd name="connsiteX9" fmla="*/ 222869 w 6355531"/>
              <a:gd name="connsiteY9" fmla="*/ 6492130 h 6858000"/>
              <a:gd name="connsiteX10" fmla="*/ 238151 w 6355531"/>
              <a:gd name="connsiteY10" fmla="*/ 6431610 h 6858000"/>
              <a:gd name="connsiteX11" fmla="*/ 256505 w 6355531"/>
              <a:gd name="connsiteY11" fmla="*/ 6294334 h 6858000"/>
              <a:gd name="connsiteX12" fmla="*/ 244595 w 6355531"/>
              <a:gd name="connsiteY12" fmla="*/ 6231403 h 6858000"/>
              <a:gd name="connsiteX13" fmla="*/ 237442 w 6355531"/>
              <a:gd name="connsiteY13" fmla="*/ 6202459 h 6858000"/>
              <a:gd name="connsiteX14" fmla="*/ 236271 w 6355531"/>
              <a:gd name="connsiteY14" fmla="*/ 6153037 h 6858000"/>
              <a:gd name="connsiteX15" fmla="*/ 243660 w 6355531"/>
              <a:gd name="connsiteY15" fmla="*/ 5905303 h 6858000"/>
              <a:gd name="connsiteX16" fmla="*/ 272845 w 6355531"/>
              <a:gd name="connsiteY16" fmla="*/ 5712857 h 6858000"/>
              <a:gd name="connsiteX17" fmla="*/ 301874 w 6355531"/>
              <a:gd name="connsiteY17" fmla="*/ 5660491 h 6858000"/>
              <a:gd name="connsiteX18" fmla="*/ 315524 w 6355531"/>
              <a:gd name="connsiteY18" fmla="*/ 5553910 h 6858000"/>
              <a:gd name="connsiteX19" fmla="*/ 339324 w 6355531"/>
              <a:gd name="connsiteY19" fmla="*/ 5449031 h 6858000"/>
              <a:gd name="connsiteX20" fmla="*/ 375255 w 6355531"/>
              <a:gd name="connsiteY20" fmla="*/ 5341916 h 6858000"/>
              <a:gd name="connsiteX21" fmla="*/ 412645 w 6355531"/>
              <a:gd name="connsiteY21" fmla="*/ 5264214 h 6858000"/>
              <a:gd name="connsiteX22" fmla="*/ 418645 w 6355531"/>
              <a:gd name="connsiteY22" fmla="*/ 5225268 h 6858000"/>
              <a:gd name="connsiteX23" fmla="*/ 426713 w 6355531"/>
              <a:gd name="connsiteY23" fmla="*/ 5159961 h 6858000"/>
              <a:gd name="connsiteX24" fmla="*/ 430230 w 6355531"/>
              <a:gd name="connsiteY24" fmla="*/ 5125185 h 6858000"/>
              <a:gd name="connsiteX25" fmla="*/ 443738 w 6355531"/>
              <a:gd name="connsiteY25" fmla="*/ 5067850 h 6858000"/>
              <a:gd name="connsiteX26" fmla="*/ 446398 w 6355531"/>
              <a:gd name="connsiteY26" fmla="*/ 5060861 h 6858000"/>
              <a:gd name="connsiteX27" fmla="*/ 444701 w 6355531"/>
              <a:gd name="connsiteY27" fmla="*/ 4993030 h 6858000"/>
              <a:gd name="connsiteX28" fmla="*/ 451432 w 6355531"/>
              <a:gd name="connsiteY28" fmla="*/ 4946844 h 6858000"/>
              <a:gd name="connsiteX29" fmla="*/ 462400 w 6355531"/>
              <a:gd name="connsiteY29" fmla="*/ 4858827 h 6858000"/>
              <a:gd name="connsiteX30" fmla="*/ 468151 w 6355531"/>
              <a:gd name="connsiteY30" fmla="*/ 4821170 h 6858000"/>
              <a:gd name="connsiteX31" fmla="*/ 467482 w 6355531"/>
              <a:gd name="connsiteY31" fmla="*/ 4584173 h 6858000"/>
              <a:gd name="connsiteX32" fmla="*/ 459345 w 6355531"/>
              <a:gd name="connsiteY32" fmla="*/ 4375228 h 6858000"/>
              <a:gd name="connsiteX33" fmla="*/ 440498 w 6355531"/>
              <a:gd name="connsiteY33" fmla="*/ 4214165 h 6858000"/>
              <a:gd name="connsiteX34" fmla="*/ 442085 w 6355531"/>
              <a:gd name="connsiteY34" fmla="*/ 4076008 h 6858000"/>
              <a:gd name="connsiteX35" fmla="*/ 430102 w 6355531"/>
              <a:gd name="connsiteY35" fmla="*/ 4033999 h 6858000"/>
              <a:gd name="connsiteX36" fmla="*/ 429834 w 6355531"/>
              <a:gd name="connsiteY36" fmla="*/ 4013953 h 6858000"/>
              <a:gd name="connsiteX37" fmla="*/ 434022 w 6355531"/>
              <a:gd name="connsiteY37" fmla="*/ 3872886 h 6858000"/>
              <a:gd name="connsiteX38" fmla="*/ 444128 w 6355531"/>
              <a:gd name="connsiteY38" fmla="*/ 3813873 h 6858000"/>
              <a:gd name="connsiteX39" fmla="*/ 454742 w 6355531"/>
              <a:gd name="connsiteY39" fmla="*/ 3738082 h 6858000"/>
              <a:gd name="connsiteX40" fmla="*/ 461899 w 6355531"/>
              <a:gd name="connsiteY40" fmla="*/ 3673397 h 6858000"/>
              <a:gd name="connsiteX41" fmla="*/ 461213 w 6355531"/>
              <a:gd name="connsiteY41" fmla="*/ 3637109 h 6858000"/>
              <a:gd name="connsiteX42" fmla="*/ 464567 w 6355531"/>
              <a:gd name="connsiteY42" fmla="*/ 3536883 h 6858000"/>
              <a:gd name="connsiteX43" fmla="*/ 485444 w 6355531"/>
              <a:gd name="connsiteY43" fmla="*/ 3295862 h 6858000"/>
              <a:gd name="connsiteX44" fmla="*/ 468421 w 6355531"/>
              <a:gd name="connsiteY44" fmla="*/ 3158586 h 6858000"/>
              <a:gd name="connsiteX45" fmla="*/ 444464 w 6355531"/>
              <a:gd name="connsiteY45" fmla="*/ 3112365 h 6858000"/>
              <a:gd name="connsiteX46" fmla="*/ 430314 w 6355531"/>
              <a:gd name="connsiteY46" fmla="*/ 3072935 h 6858000"/>
              <a:gd name="connsiteX47" fmla="*/ 406129 w 6355531"/>
              <a:gd name="connsiteY47" fmla="*/ 2958185 h 6858000"/>
              <a:gd name="connsiteX48" fmla="*/ 364512 w 6355531"/>
              <a:gd name="connsiteY48" fmla="*/ 2843952 h 6858000"/>
              <a:gd name="connsiteX49" fmla="*/ 300461 w 6355531"/>
              <a:gd name="connsiteY49" fmla="*/ 2554718 h 6858000"/>
              <a:gd name="connsiteX50" fmla="*/ 272031 w 6355531"/>
              <a:gd name="connsiteY50" fmla="*/ 2447068 h 6858000"/>
              <a:gd name="connsiteX51" fmla="*/ 275996 w 6355531"/>
              <a:gd name="connsiteY51" fmla="*/ 2423438 h 6858000"/>
              <a:gd name="connsiteX52" fmla="*/ 244658 w 6355531"/>
              <a:gd name="connsiteY52" fmla="*/ 2261920 h 6858000"/>
              <a:gd name="connsiteX53" fmla="*/ 234806 w 6355531"/>
              <a:gd name="connsiteY53" fmla="*/ 2195378 h 6858000"/>
              <a:gd name="connsiteX54" fmla="*/ 219430 w 6355531"/>
              <a:gd name="connsiteY54" fmla="*/ 2155135 h 6858000"/>
              <a:gd name="connsiteX55" fmla="*/ 216954 w 6355531"/>
              <a:gd name="connsiteY55" fmla="*/ 2118008 h 6858000"/>
              <a:gd name="connsiteX56" fmla="*/ 217921 w 6355531"/>
              <a:gd name="connsiteY56" fmla="*/ 2050531 h 6858000"/>
              <a:gd name="connsiteX57" fmla="*/ 191603 w 6355531"/>
              <a:gd name="connsiteY57" fmla="*/ 1906352 h 6858000"/>
              <a:gd name="connsiteX58" fmla="*/ 168765 w 6355531"/>
              <a:gd name="connsiteY58" fmla="*/ 1861531 h 6858000"/>
              <a:gd name="connsiteX59" fmla="*/ 123757 w 6355531"/>
              <a:gd name="connsiteY59" fmla="*/ 1732919 h 6858000"/>
              <a:gd name="connsiteX60" fmla="*/ 95931 w 6355531"/>
              <a:gd name="connsiteY60" fmla="*/ 1615777 h 6858000"/>
              <a:gd name="connsiteX61" fmla="*/ 77222 w 6355531"/>
              <a:gd name="connsiteY61" fmla="*/ 1563678 h 6858000"/>
              <a:gd name="connsiteX62" fmla="*/ 82894 w 6355531"/>
              <a:gd name="connsiteY62" fmla="*/ 1477995 h 6858000"/>
              <a:gd name="connsiteX63" fmla="*/ 77431 w 6355531"/>
              <a:gd name="connsiteY63" fmla="*/ 1307086 h 6858000"/>
              <a:gd name="connsiteX64" fmla="*/ 83152 w 6355531"/>
              <a:gd name="connsiteY64" fmla="*/ 1168288 h 6858000"/>
              <a:gd name="connsiteX65" fmla="*/ 65215 w 6355531"/>
              <a:gd name="connsiteY65" fmla="*/ 1088484 h 6858000"/>
              <a:gd name="connsiteX66" fmla="*/ 54242 w 6355531"/>
              <a:gd name="connsiteY66" fmla="*/ 1016103 h 6858000"/>
              <a:gd name="connsiteX67" fmla="*/ 55661 w 6355531"/>
              <a:gd name="connsiteY67" fmla="*/ 954054 h 6858000"/>
              <a:gd name="connsiteX68" fmla="*/ 50658 w 6355531"/>
              <a:gd name="connsiteY68" fmla="*/ 896999 h 6858000"/>
              <a:gd name="connsiteX69" fmla="*/ 11825 w 6355531"/>
              <a:gd name="connsiteY69" fmla="*/ 711705 h 6858000"/>
              <a:gd name="connsiteX70" fmla="*/ 8815 w 6355531"/>
              <a:gd name="connsiteY70" fmla="*/ 619315 h 6858000"/>
              <a:gd name="connsiteX71" fmla="*/ 2635 w 6355531"/>
              <a:gd name="connsiteY71" fmla="*/ 585934 h 6858000"/>
              <a:gd name="connsiteX72" fmla="*/ 1 w 6355531"/>
              <a:gd name="connsiteY72" fmla="*/ 538948 h 6858000"/>
              <a:gd name="connsiteX73" fmla="*/ 3808 w 6355531"/>
              <a:gd name="connsiteY73" fmla="*/ 525163 h 6858000"/>
              <a:gd name="connsiteX74" fmla="*/ 28525 w 6355531"/>
              <a:gd name="connsiteY74" fmla="*/ 393828 h 6858000"/>
              <a:gd name="connsiteX75" fmla="*/ 28359 w 6355531"/>
              <a:gd name="connsiteY75" fmla="*/ 353137 h 6858000"/>
              <a:gd name="connsiteX76" fmla="*/ 33905 w 6355531"/>
              <a:gd name="connsiteY76" fmla="*/ 275771 h 6858000"/>
              <a:gd name="connsiteX77" fmla="*/ 43349 w 6355531"/>
              <a:gd name="connsiteY77" fmla="*/ 236673 h 6858000"/>
              <a:gd name="connsiteX78" fmla="*/ 42417 w 6355531"/>
              <a:gd name="connsiteY78" fmla="*/ 144983 h 6858000"/>
              <a:gd name="connsiteX79" fmla="*/ 32952 w 6355531"/>
              <a:gd name="connsiteY79" fmla="*/ 33857 h 6858000"/>
              <a:gd name="connsiteX80" fmla="*/ 14982 w 6355531"/>
              <a:gd name="connsiteY80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5661 w 6355531"/>
              <a:gd name="connsiteY66" fmla="*/ 954054 h 6858000"/>
              <a:gd name="connsiteX67" fmla="*/ 50658 w 6355531"/>
              <a:gd name="connsiteY67" fmla="*/ 896999 h 6858000"/>
              <a:gd name="connsiteX68" fmla="*/ 11825 w 6355531"/>
              <a:gd name="connsiteY68" fmla="*/ 711705 h 6858000"/>
              <a:gd name="connsiteX69" fmla="*/ 8815 w 6355531"/>
              <a:gd name="connsiteY69" fmla="*/ 619315 h 6858000"/>
              <a:gd name="connsiteX70" fmla="*/ 2635 w 6355531"/>
              <a:gd name="connsiteY70" fmla="*/ 585934 h 6858000"/>
              <a:gd name="connsiteX71" fmla="*/ 1 w 6355531"/>
              <a:gd name="connsiteY71" fmla="*/ 538948 h 6858000"/>
              <a:gd name="connsiteX72" fmla="*/ 3808 w 6355531"/>
              <a:gd name="connsiteY72" fmla="*/ 525163 h 6858000"/>
              <a:gd name="connsiteX73" fmla="*/ 28525 w 6355531"/>
              <a:gd name="connsiteY73" fmla="*/ 393828 h 6858000"/>
              <a:gd name="connsiteX74" fmla="*/ 28359 w 6355531"/>
              <a:gd name="connsiteY74" fmla="*/ 353137 h 6858000"/>
              <a:gd name="connsiteX75" fmla="*/ 33905 w 6355531"/>
              <a:gd name="connsiteY75" fmla="*/ 275771 h 6858000"/>
              <a:gd name="connsiteX76" fmla="*/ 43349 w 6355531"/>
              <a:gd name="connsiteY76" fmla="*/ 236673 h 6858000"/>
              <a:gd name="connsiteX77" fmla="*/ 42417 w 6355531"/>
              <a:gd name="connsiteY77" fmla="*/ 144983 h 6858000"/>
              <a:gd name="connsiteX78" fmla="*/ 32952 w 6355531"/>
              <a:gd name="connsiteY78" fmla="*/ 33857 h 6858000"/>
              <a:gd name="connsiteX79" fmla="*/ 14982 w 6355531"/>
              <a:gd name="connsiteY79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0658 w 6355531"/>
              <a:gd name="connsiteY66" fmla="*/ 896999 h 6858000"/>
              <a:gd name="connsiteX67" fmla="*/ 11825 w 6355531"/>
              <a:gd name="connsiteY67" fmla="*/ 711705 h 6858000"/>
              <a:gd name="connsiteX68" fmla="*/ 8815 w 6355531"/>
              <a:gd name="connsiteY68" fmla="*/ 619315 h 6858000"/>
              <a:gd name="connsiteX69" fmla="*/ 2635 w 6355531"/>
              <a:gd name="connsiteY69" fmla="*/ 585934 h 6858000"/>
              <a:gd name="connsiteX70" fmla="*/ 1 w 6355531"/>
              <a:gd name="connsiteY70" fmla="*/ 538948 h 6858000"/>
              <a:gd name="connsiteX71" fmla="*/ 3808 w 6355531"/>
              <a:gd name="connsiteY71" fmla="*/ 525163 h 6858000"/>
              <a:gd name="connsiteX72" fmla="*/ 28525 w 6355531"/>
              <a:gd name="connsiteY72" fmla="*/ 393828 h 6858000"/>
              <a:gd name="connsiteX73" fmla="*/ 28359 w 6355531"/>
              <a:gd name="connsiteY73" fmla="*/ 353137 h 6858000"/>
              <a:gd name="connsiteX74" fmla="*/ 33905 w 6355531"/>
              <a:gd name="connsiteY74" fmla="*/ 275771 h 6858000"/>
              <a:gd name="connsiteX75" fmla="*/ 43349 w 6355531"/>
              <a:gd name="connsiteY75" fmla="*/ 236673 h 6858000"/>
              <a:gd name="connsiteX76" fmla="*/ 42417 w 6355531"/>
              <a:gd name="connsiteY76" fmla="*/ 144983 h 6858000"/>
              <a:gd name="connsiteX77" fmla="*/ 32952 w 6355531"/>
              <a:gd name="connsiteY77" fmla="*/ 33857 h 6858000"/>
              <a:gd name="connsiteX78" fmla="*/ 14982 w 6355531"/>
              <a:gd name="connsiteY7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42081 w 6354263"/>
              <a:gd name="connsiteY73" fmla="*/ 236673 h 6858000"/>
              <a:gd name="connsiteX74" fmla="*/ 41149 w 6354263"/>
              <a:gd name="connsiteY74" fmla="*/ 144983 h 6858000"/>
              <a:gd name="connsiteX75" fmla="*/ 31684 w 6354263"/>
              <a:gd name="connsiteY75" fmla="*/ 33857 h 6858000"/>
              <a:gd name="connsiteX76" fmla="*/ 13714 w 6354263"/>
              <a:gd name="connsiteY7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18162 w 6354263"/>
              <a:gd name="connsiteY52" fmla="*/ 2155135 h 6858000"/>
              <a:gd name="connsiteX53" fmla="*/ 215686 w 6354263"/>
              <a:gd name="connsiteY53" fmla="*/ 2118008 h 6858000"/>
              <a:gd name="connsiteX54" fmla="*/ 216653 w 6354263"/>
              <a:gd name="connsiteY54" fmla="*/ 2050531 h 6858000"/>
              <a:gd name="connsiteX55" fmla="*/ 190335 w 6354263"/>
              <a:gd name="connsiteY55" fmla="*/ 1906352 h 6858000"/>
              <a:gd name="connsiteX56" fmla="*/ 167497 w 6354263"/>
              <a:gd name="connsiteY56" fmla="*/ 1861531 h 6858000"/>
              <a:gd name="connsiteX57" fmla="*/ 122489 w 6354263"/>
              <a:gd name="connsiteY57" fmla="*/ 1732919 h 6858000"/>
              <a:gd name="connsiteX58" fmla="*/ 94663 w 6354263"/>
              <a:gd name="connsiteY58" fmla="*/ 1615777 h 6858000"/>
              <a:gd name="connsiteX59" fmla="*/ 75954 w 6354263"/>
              <a:gd name="connsiteY59" fmla="*/ 1563678 h 6858000"/>
              <a:gd name="connsiteX60" fmla="*/ 81626 w 6354263"/>
              <a:gd name="connsiteY60" fmla="*/ 1477995 h 6858000"/>
              <a:gd name="connsiteX61" fmla="*/ 76163 w 6354263"/>
              <a:gd name="connsiteY61" fmla="*/ 1307086 h 6858000"/>
              <a:gd name="connsiteX62" fmla="*/ 81884 w 6354263"/>
              <a:gd name="connsiteY62" fmla="*/ 1168288 h 6858000"/>
              <a:gd name="connsiteX63" fmla="*/ 63947 w 6354263"/>
              <a:gd name="connsiteY63" fmla="*/ 1088484 h 6858000"/>
              <a:gd name="connsiteX64" fmla="*/ 52974 w 6354263"/>
              <a:gd name="connsiteY64" fmla="*/ 1016103 h 6858000"/>
              <a:gd name="connsiteX65" fmla="*/ 49390 w 6354263"/>
              <a:gd name="connsiteY65" fmla="*/ 896999 h 6858000"/>
              <a:gd name="connsiteX66" fmla="*/ 10557 w 6354263"/>
              <a:gd name="connsiteY66" fmla="*/ 711705 h 6858000"/>
              <a:gd name="connsiteX67" fmla="*/ 7547 w 6354263"/>
              <a:gd name="connsiteY67" fmla="*/ 619315 h 6858000"/>
              <a:gd name="connsiteX68" fmla="*/ 1367 w 6354263"/>
              <a:gd name="connsiteY68" fmla="*/ 585934 h 6858000"/>
              <a:gd name="connsiteX69" fmla="*/ 2540 w 6354263"/>
              <a:gd name="connsiteY69" fmla="*/ 525163 h 6858000"/>
              <a:gd name="connsiteX70" fmla="*/ 27257 w 6354263"/>
              <a:gd name="connsiteY70" fmla="*/ 393828 h 6858000"/>
              <a:gd name="connsiteX71" fmla="*/ 42081 w 6354263"/>
              <a:gd name="connsiteY71" fmla="*/ 236673 h 6858000"/>
              <a:gd name="connsiteX72" fmla="*/ 41149 w 6354263"/>
              <a:gd name="connsiteY72" fmla="*/ 144983 h 6858000"/>
              <a:gd name="connsiteX73" fmla="*/ 31684 w 6354263"/>
              <a:gd name="connsiteY73" fmla="*/ 33857 h 6858000"/>
              <a:gd name="connsiteX74" fmla="*/ 13714 w 6354263"/>
              <a:gd name="connsiteY7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53474 w 6354263"/>
              <a:gd name="connsiteY37" fmla="*/ 3738082 h 6858000"/>
              <a:gd name="connsiteX38" fmla="*/ 460631 w 6354263"/>
              <a:gd name="connsiteY38" fmla="*/ 3673397 h 6858000"/>
              <a:gd name="connsiteX39" fmla="*/ 459945 w 6354263"/>
              <a:gd name="connsiteY39" fmla="*/ 3637109 h 6858000"/>
              <a:gd name="connsiteX40" fmla="*/ 463299 w 6354263"/>
              <a:gd name="connsiteY40" fmla="*/ 3536883 h 6858000"/>
              <a:gd name="connsiteX41" fmla="*/ 484176 w 6354263"/>
              <a:gd name="connsiteY41" fmla="*/ 3295862 h 6858000"/>
              <a:gd name="connsiteX42" fmla="*/ 467153 w 6354263"/>
              <a:gd name="connsiteY42" fmla="*/ 3158586 h 6858000"/>
              <a:gd name="connsiteX43" fmla="*/ 443196 w 6354263"/>
              <a:gd name="connsiteY43" fmla="*/ 3112365 h 6858000"/>
              <a:gd name="connsiteX44" fmla="*/ 429046 w 6354263"/>
              <a:gd name="connsiteY44" fmla="*/ 3072935 h 6858000"/>
              <a:gd name="connsiteX45" fmla="*/ 404861 w 6354263"/>
              <a:gd name="connsiteY45" fmla="*/ 2958185 h 6858000"/>
              <a:gd name="connsiteX46" fmla="*/ 363244 w 6354263"/>
              <a:gd name="connsiteY46" fmla="*/ 2843952 h 6858000"/>
              <a:gd name="connsiteX47" fmla="*/ 299193 w 6354263"/>
              <a:gd name="connsiteY47" fmla="*/ 2554718 h 6858000"/>
              <a:gd name="connsiteX48" fmla="*/ 270763 w 6354263"/>
              <a:gd name="connsiteY48" fmla="*/ 2447068 h 6858000"/>
              <a:gd name="connsiteX49" fmla="*/ 274728 w 6354263"/>
              <a:gd name="connsiteY49" fmla="*/ 2423438 h 6858000"/>
              <a:gd name="connsiteX50" fmla="*/ 243390 w 6354263"/>
              <a:gd name="connsiteY50" fmla="*/ 2261920 h 6858000"/>
              <a:gd name="connsiteX51" fmla="*/ 218162 w 6354263"/>
              <a:gd name="connsiteY51" fmla="*/ 2155135 h 6858000"/>
              <a:gd name="connsiteX52" fmla="*/ 215686 w 6354263"/>
              <a:gd name="connsiteY52" fmla="*/ 2118008 h 6858000"/>
              <a:gd name="connsiteX53" fmla="*/ 216653 w 6354263"/>
              <a:gd name="connsiteY53" fmla="*/ 2050531 h 6858000"/>
              <a:gd name="connsiteX54" fmla="*/ 190335 w 6354263"/>
              <a:gd name="connsiteY54" fmla="*/ 1906352 h 6858000"/>
              <a:gd name="connsiteX55" fmla="*/ 167497 w 6354263"/>
              <a:gd name="connsiteY55" fmla="*/ 1861531 h 6858000"/>
              <a:gd name="connsiteX56" fmla="*/ 122489 w 6354263"/>
              <a:gd name="connsiteY56" fmla="*/ 1732919 h 6858000"/>
              <a:gd name="connsiteX57" fmla="*/ 94663 w 6354263"/>
              <a:gd name="connsiteY57" fmla="*/ 1615777 h 6858000"/>
              <a:gd name="connsiteX58" fmla="*/ 75954 w 6354263"/>
              <a:gd name="connsiteY58" fmla="*/ 1563678 h 6858000"/>
              <a:gd name="connsiteX59" fmla="*/ 81626 w 6354263"/>
              <a:gd name="connsiteY59" fmla="*/ 1477995 h 6858000"/>
              <a:gd name="connsiteX60" fmla="*/ 76163 w 6354263"/>
              <a:gd name="connsiteY60" fmla="*/ 1307086 h 6858000"/>
              <a:gd name="connsiteX61" fmla="*/ 81884 w 6354263"/>
              <a:gd name="connsiteY61" fmla="*/ 1168288 h 6858000"/>
              <a:gd name="connsiteX62" fmla="*/ 63947 w 6354263"/>
              <a:gd name="connsiteY62" fmla="*/ 1088484 h 6858000"/>
              <a:gd name="connsiteX63" fmla="*/ 52974 w 6354263"/>
              <a:gd name="connsiteY63" fmla="*/ 1016103 h 6858000"/>
              <a:gd name="connsiteX64" fmla="*/ 49390 w 6354263"/>
              <a:gd name="connsiteY64" fmla="*/ 896999 h 6858000"/>
              <a:gd name="connsiteX65" fmla="*/ 10557 w 6354263"/>
              <a:gd name="connsiteY65" fmla="*/ 711705 h 6858000"/>
              <a:gd name="connsiteX66" fmla="*/ 7547 w 6354263"/>
              <a:gd name="connsiteY66" fmla="*/ 619315 h 6858000"/>
              <a:gd name="connsiteX67" fmla="*/ 1367 w 6354263"/>
              <a:gd name="connsiteY67" fmla="*/ 585934 h 6858000"/>
              <a:gd name="connsiteX68" fmla="*/ 2540 w 6354263"/>
              <a:gd name="connsiteY68" fmla="*/ 525163 h 6858000"/>
              <a:gd name="connsiteX69" fmla="*/ 27257 w 6354263"/>
              <a:gd name="connsiteY69" fmla="*/ 393828 h 6858000"/>
              <a:gd name="connsiteX70" fmla="*/ 42081 w 6354263"/>
              <a:gd name="connsiteY70" fmla="*/ 236673 h 6858000"/>
              <a:gd name="connsiteX71" fmla="*/ 41149 w 6354263"/>
              <a:gd name="connsiteY71" fmla="*/ 144983 h 6858000"/>
              <a:gd name="connsiteX72" fmla="*/ 31684 w 6354263"/>
              <a:gd name="connsiteY72" fmla="*/ 33857 h 6858000"/>
              <a:gd name="connsiteX73" fmla="*/ 13714 w 6354263"/>
              <a:gd name="connsiteY7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3433 w 6354263"/>
              <a:gd name="connsiteY25" fmla="*/ 4993030 h 6858000"/>
              <a:gd name="connsiteX26" fmla="*/ 450164 w 6354263"/>
              <a:gd name="connsiteY26" fmla="*/ 4946844 h 6858000"/>
              <a:gd name="connsiteX27" fmla="*/ 461132 w 6354263"/>
              <a:gd name="connsiteY27" fmla="*/ 4858827 h 6858000"/>
              <a:gd name="connsiteX28" fmla="*/ 466883 w 6354263"/>
              <a:gd name="connsiteY28" fmla="*/ 4821170 h 6858000"/>
              <a:gd name="connsiteX29" fmla="*/ 466214 w 6354263"/>
              <a:gd name="connsiteY29" fmla="*/ 4584173 h 6858000"/>
              <a:gd name="connsiteX30" fmla="*/ 458077 w 6354263"/>
              <a:gd name="connsiteY30" fmla="*/ 4375228 h 6858000"/>
              <a:gd name="connsiteX31" fmla="*/ 439230 w 6354263"/>
              <a:gd name="connsiteY31" fmla="*/ 4214165 h 6858000"/>
              <a:gd name="connsiteX32" fmla="*/ 440817 w 6354263"/>
              <a:gd name="connsiteY32" fmla="*/ 4076008 h 6858000"/>
              <a:gd name="connsiteX33" fmla="*/ 428834 w 6354263"/>
              <a:gd name="connsiteY33" fmla="*/ 4033999 h 6858000"/>
              <a:gd name="connsiteX34" fmla="*/ 428566 w 6354263"/>
              <a:gd name="connsiteY34" fmla="*/ 4013953 h 6858000"/>
              <a:gd name="connsiteX35" fmla="*/ 432754 w 6354263"/>
              <a:gd name="connsiteY35" fmla="*/ 3872886 h 6858000"/>
              <a:gd name="connsiteX36" fmla="*/ 453474 w 6354263"/>
              <a:gd name="connsiteY36" fmla="*/ 3738082 h 6858000"/>
              <a:gd name="connsiteX37" fmla="*/ 460631 w 6354263"/>
              <a:gd name="connsiteY37" fmla="*/ 3673397 h 6858000"/>
              <a:gd name="connsiteX38" fmla="*/ 459945 w 6354263"/>
              <a:gd name="connsiteY38" fmla="*/ 3637109 h 6858000"/>
              <a:gd name="connsiteX39" fmla="*/ 463299 w 6354263"/>
              <a:gd name="connsiteY39" fmla="*/ 3536883 h 6858000"/>
              <a:gd name="connsiteX40" fmla="*/ 484176 w 6354263"/>
              <a:gd name="connsiteY40" fmla="*/ 3295862 h 6858000"/>
              <a:gd name="connsiteX41" fmla="*/ 467153 w 6354263"/>
              <a:gd name="connsiteY41" fmla="*/ 3158586 h 6858000"/>
              <a:gd name="connsiteX42" fmla="*/ 443196 w 6354263"/>
              <a:gd name="connsiteY42" fmla="*/ 3112365 h 6858000"/>
              <a:gd name="connsiteX43" fmla="*/ 429046 w 6354263"/>
              <a:gd name="connsiteY43" fmla="*/ 3072935 h 6858000"/>
              <a:gd name="connsiteX44" fmla="*/ 404861 w 6354263"/>
              <a:gd name="connsiteY44" fmla="*/ 2958185 h 6858000"/>
              <a:gd name="connsiteX45" fmla="*/ 363244 w 6354263"/>
              <a:gd name="connsiteY45" fmla="*/ 2843952 h 6858000"/>
              <a:gd name="connsiteX46" fmla="*/ 299193 w 6354263"/>
              <a:gd name="connsiteY46" fmla="*/ 2554718 h 6858000"/>
              <a:gd name="connsiteX47" fmla="*/ 270763 w 6354263"/>
              <a:gd name="connsiteY47" fmla="*/ 2447068 h 6858000"/>
              <a:gd name="connsiteX48" fmla="*/ 274728 w 6354263"/>
              <a:gd name="connsiteY48" fmla="*/ 2423438 h 6858000"/>
              <a:gd name="connsiteX49" fmla="*/ 243390 w 6354263"/>
              <a:gd name="connsiteY49" fmla="*/ 2261920 h 6858000"/>
              <a:gd name="connsiteX50" fmla="*/ 218162 w 6354263"/>
              <a:gd name="connsiteY50" fmla="*/ 2155135 h 6858000"/>
              <a:gd name="connsiteX51" fmla="*/ 215686 w 6354263"/>
              <a:gd name="connsiteY51" fmla="*/ 2118008 h 6858000"/>
              <a:gd name="connsiteX52" fmla="*/ 216653 w 6354263"/>
              <a:gd name="connsiteY52" fmla="*/ 2050531 h 6858000"/>
              <a:gd name="connsiteX53" fmla="*/ 190335 w 6354263"/>
              <a:gd name="connsiteY53" fmla="*/ 1906352 h 6858000"/>
              <a:gd name="connsiteX54" fmla="*/ 167497 w 6354263"/>
              <a:gd name="connsiteY54" fmla="*/ 1861531 h 6858000"/>
              <a:gd name="connsiteX55" fmla="*/ 122489 w 6354263"/>
              <a:gd name="connsiteY55" fmla="*/ 1732919 h 6858000"/>
              <a:gd name="connsiteX56" fmla="*/ 94663 w 6354263"/>
              <a:gd name="connsiteY56" fmla="*/ 1615777 h 6858000"/>
              <a:gd name="connsiteX57" fmla="*/ 75954 w 6354263"/>
              <a:gd name="connsiteY57" fmla="*/ 1563678 h 6858000"/>
              <a:gd name="connsiteX58" fmla="*/ 81626 w 6354263"/>
              <a:gd name="connsiteY58" fmla="*/ 1477995 h 6858000"/>
              <a:gd name="connsiteX59" fmla="*/ 76163 w 6354263"/>
              <a:gd name="connsiteY59" fmla="*/ 1307086 h 6858000"/>
              <a:gd name="connsiteX60" fmla="*/ 81884 w 6354263"/>
              <a:gd name="connsiteY60" fmla="*/ 1168288 h 6858000"/>
              <a:gd name="connsiteX61" fmla="*/ 63947 w 6354263"/>
              <a:gd name="connsiteY61" fmla="*/ 1088484 h 6858000"/>
              <a:gd name="connsiteX62" fmla="*/ 52974 w 6354263"/>
              <a:gd name="connsiteY62" fmla="*/ 1016103 h 6858000"/>
              <a:gd name="connsiteX63" fmla="*/ 49390 w 6354263"/>
              <a:gd name="connsiteY63" fmla="*/ 896999 h 6858000"/>
              <a:gd name="connsiteX64" fmla="*/ 10557 w 6354263"/>
              <a:gd name="connsiteY64" fmla="*/ 711705 h 6858000"/>
              <a:gd name="connsiteX65" fmla="*/ 7547 w 6354263"/>
              <a:gd name="connsiteY65" fmla="*/ 619315 h 6858000"/>
              <a:gd name="connsiteX66" fmla="*/ 1367 w 6354263"/>
              <a:gd name="connsiteY66" fmla="*/ 585934 h 6858000"/>
              <a:gd name="connsiteX67" fmla="*/ 2540 w 6354263"/>
              <a:gd name="connsiteY67" fmla="*/ 525163 h 6858000"/>
              <a:gd name="connsiteX68" fmla="*/ 27257 w 6354263"/>
              <a:gd name="connsiteY68" fmla="*/ 393828 h 6858000"/>
              <a:gd name="connsiteX69" fmla="*/ 42081 w 6354263"/>
              <a:gd name="connsiteY69" fmla="*/ 236673 h 6858000"/>
              <a:gd name="connsiteX70" fmla="*/ 41149 w 6354263"/>
              <a:gd name="connsiteY70" fmla="*/ 144983 h 6858000"/>
              <a:gd name="connsiteX71" fmla="*/ 31684 w 6354263"/>
              <a:gd name="connsiteY71" fmla="*/ 33857 h 6858000"/>
              <a:gd name="connsiteX72" fmla="*/ 13714 w 6354263"/>
              <a:gd name="connsiteY7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52974 w 6354263"/>
              <a:gd name="connsiteY60" fmla="*/ 1016103 h 6858000"/>
              <a:gd name="connsiteX61" fmla="*/ 49390 w 6354263"/>
              <a:gd name="connsiteY61" fmla="*/ 896999 h 6858000"/>
              <a:gd name="connsiteX62" fmla="*/ 10557 w 6354263"/>
              <a:gd name="connsiteY62" fmla="*/ 711705 h 6858000"/>
              <a:gd name="connsiteX63" fmla="*/ 7547 w 6354263"/>
              <a:gd name="connsiteY63" fmla="*/ 619315 h 6858000"/>
              <a:gd name="connsiteX64" fmla="*/ 1367 w 6354263"/>
              <a:gd name="connsiteY64" fmla="*/ 585934 h 6858000"/>
              <a:gd name="connsiteX65" fmla="*/ 2540 w 6354263"/>
              <a:gd name="connsiteY65" fmla="*/ 525163 h 6858000"/>
              <a:gd name="connsiteX66" fmla="*/ 27257 w 6354263"/>
              <a:gd name="connsiteY66" fmla="*/ 393828 h 6858000"/>
              <a:gd name="connsiteX67" fmla="*/ 42081 w 6354263"/>
              <a:gd name="connsiteY67" fmla="*/ 236673 h 6858000"/>
              <a:gd name="connsiteX68" fmla="*/ 41149 w 6354263"/>
              <a:gd name="connsiteY68" fmla="*/ 144983 h 6858000"/>
              <a:gd name="connsiteX69" fmla="*/ 31684 w 6354263"/>
              <a:gd name="connsiteY69" fmla="*/ 33857 h 6858000"/>
              <a:gd name="connsiteX70" fmla="*/ 13714 w 6354263"/>
              <a:gd name="connsiteY70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14256 w 6354263"/>
              <a:gd name="connsiteY16" fmla="*/ 5553910 h 6858000"/>
              <a:gd name="connsiteX17" fmla="*/ 338056 w 6354263"/>
              <a:gd name="connsiteY17" fmla="*/ 5449031 h 6858000"/>
              <a:gd name="connsiteX18" fmla="*/ 373987 w 6354263"/>
              <a:gd name="connsiteY18" fmla="*/ 5341916 h 6858000"/>
              <a:gd name="connsiteX19" fmla="*/ 411377 w 6354263"/>
              <a:gd name="connsiteY19" fmla="*/ 5264214 h 6858000"/>
              <a:gd name="connsiteX20" fmla="*/ 417377 w 6354263"/>
              <a:gd name="connsiteY20" fmla="*/ 5225268 h 6858000"/>
              <a:gd name="connsiteX21" fmla="*/ 425445 w 6354263"/>
              <a:gd name="connsiteY21" fmla="*/ 5159961 h 6858000"/>
              <a:gd name="connsiteX22" fmla="*/ 428962 w 6354263"/>
              <a:gd name="connsiteY22" fmla="*/ 5125185 h 6858000"/>
              <a:gd name="connsiteX23" fmla="*/ 443433 w 6354263"/>
              <a:gd name="connsiteY23" fmla="*/ 4993030 h 6858000"/>
              <a:gd name="connsiteX24" fmla="*/ 450164 w 6354263"/>
              <a:gd name="connsiteY24" fmla="*/ 4946844 h 6858000"/>
              <a:gd name="connsiteX25" fmla="*/ 461132 w 6354263"/>
              <a:gd name="connsiteY25" fmla="*/ 4858827 h 6858000"/>
              <a:gd name="connsiteX26" fmla="*/ 466883 w 6354263"/>
              <a:gd name="connsiteY26" fmla="*/ 4821170 h 6858000"/>
              <a:gd name="connsiteX27" fmla="*/ 466214 w 6354263"/>
              <a:gd name="connsiteY27" fmla="*/ 4584173 h 6858000"/>
              <a:gd name="connsiteX28" fmla="*/ 458077 w 6354263"/>
              <a:gd name="connsiteY28" fmla="*/ 4375228 h 6858000"/>
              <a:gd name="connsiteX29" fmla="*/ 439230 w 6354263"/>
              <a:gd name="connsiteY29" fmla="*/ 4214165 h 6858000"/>
              <a:gd name="connsiteX30" fmla="*/ 440817 w 6354263"/>
              <a:gd name="connsiteY30" fmla="*/ 4076008 h 6858000"/>
              <a:gd name="connsiteX31" fmla="*/ 428834 w 6354263"/>
              <a:gd name="connsiteY31" fmla="*/ 4033999 h 6858000"/>
              <a:gd name="connsiteX32" fmla="*/ 428566 w 6354263"/>
              <a:gd name="connsiteY32" fmla="*/ 4013953 h 6858000"/>
              <a:gd name="connsiteX33" fmla="*/ 432754 w 6354263"/>
              <a:gd name="connsiteY33" fmla="*/ 3872886 h 6858000"/>
              <a:gd name="connsiteX34" fmla="*/ 453474 w 6354263"/>
              <a:gd name="connsiteY34" fmla="*/ 3738082 h 6858000"/>
              <a:gd name="connsiteX35" fmla="*/ 460631 w 6354263"/>
              <a:gd name="connsiteY35" fmla="*/ 3673397 h 6858000"/>
              <a:gd name="connsiteX36" fmla="*/ 459945 w 6354263"/>
              <a:gd name="connsiteY36" fmla="*/ 3637109 h 6858000"/>
              <a:gd name="connsiteX37" fmla="*/ 463299 w 6354263"/>
              <a:gd name="connsiteY37" fmla="*/ 3536883 h 6858000"/>
              <a:gd name="connsiteX38" fmla="*/ 484176 w 6354263"/>
              <a:gd name="connsiteY38" fmla="*/ 3295862 h 6858000"/>
              <a:gd name="connsiteX39" fmla="*/ 467153 w 6354263"/>
              <a:gd name="connsiteY39" fmla="*/ 3158586 h 6858000"/>
              <a:gd name="connsiteX40" fmla="*/ 443196 w 6354263"/>
              <a:gd name="connsiteY40" fmla="*/ 3112365 h 6858000"/>
              <a:gd name="connsiteX41" fmla="*/ 429046 w 6354263"/>
              <a:gd name="connsiteY41" fmla="*/ 3072935 h 6858000"/>
              <a:gd name="connsiteX42" fmla="*/ 404861 w 6354263"/>
              <a:gd name="connsiteY42" fmla="*/ 2958185 h 6858000"/>
              <a:gd name="connsiteX43" fmla="*/ 363244 w 6354263"/>
              <a:gd name="connsiteY43" fmla="*/ 2843952 h 6858000"/>
              <a:gd name="connsiteX44" fmla="*/ 299193 w 6354263"/>
              <a:gd name="connsiteY44" fmla="*/ 2554718 h 6858000"/>
              <a:gd name="connsiteX45" fmla="*/ 270763 w 6354263"/>
              <a:gd name="connsiteY45" fmla="*/ 2447068 h 6858000"/>
              <a:gd name="connsiteX46" fmla="*/ 274728 w 6354263"/>
              <a:gd name="connsiteY46" fmla="*/ 2423438 h 6858000"/>
              <a:gd name="connsiteX47" fmla="*/ 243390 w 6354263"/>
              <a:gd name="connsiteY47" fmla="*/ 2261920 h 6858000"/>
              <a:gd name="connsiteX48" fmla="*/ 218162 w 6354263"/>
              <a:gd name="connsiteY48" fmla="*/ 2155135 h 6858000"/>
              <a:gd name="connsiteX49" fmla="*/ 215686 w 6354263"/>
              <a:gd name="connsiteY49" fmla="*/ 2118008 h 6858000"/>
              <a:gd name="connsiteX50" fmla="*/ 216653 w 6354263"/>
              <a:gd name="connsiteY50" fmla="*/ 2050531 h 6858000"/>
              <a:gd name="connsiteX51" fmla="*/ 190335 w 6354263"/>
              <a:gd name="connsiteY51" fmla="*/ 1906352 h 6858000"/>
              <a:gd name="connsiteX52" fmla="*/ 167497 w 6354263"/>
              <a:gd name="connsiteY52" fmla="*/ 1861531 h 6858000"/>
              <a:gd name="connsiteX53" fmla="*/ 122489 w 6354263"/>
              <a:gd name="connsiteY53" fmla="*/ 1732919 h 6858000"/>
              <a:gd name="connsiteX54" fmla="*/ 94663 w 6354263"/>
              <a:gd name="connsiteY54" fmla="*/ 1615777 h 6858000"/>
              <a:gd name="connsiteX55" fmla="*/ 75954 w 6354263"/>
              <a:gd name="connsiteY55" fmla="*/ 1563678 h 6858000"/>
              <a:gd name="connsiteX56" fmla="*/ 81626 w 6354263"/>
              <a:gd name="connsiteY56" fmla="*/ 1477995 h 6858000"/>
              <a:gd name="connsiteX57" fmla="*/ 76163 w 6354263"/>
              <a:gd name="connsiteY57" fmla="*/ 1307086 h 6858000"/>
              <a:gd name="connsiteX58" fmla="*/ 81884 w 6354263"/>
              <a:gd name="connsiteY58" fmla="*/ 1168288 h 6858000"/>
              <a:gd name="connsiteX59" fmla="*/ 10557 w 6354263"/>
              <a:gd name="connsiteY59" fmla="*/ 711705 h 6858000"/>
              <a:gd name="connsiteX60" fmla="*/ 7547 w 6354263"/>
              <a:gd name="connsiteY60" fmla="*/ 619315 h 6858000"/>
              <a:gd name="connsiteX61" fmla="*/ 1367 w 6354263"/>
              <a:gd name="connsiteY61" fmla="*/ 585934 h 6858000"/>
              <a:gd name="connsiteX62" fmla="*/ 2540 w 6354263"/>
              <a:gd name="connsiteY62" fmla="*/ 525163 h 6858000"/>
              <a:gd name="connsiteX63" fmla="*/ 27257 w 6354263"/>
              <a:gd name="connsiteY63" fmla="*/ 393828 h 6858000"/>
              <a:gd name="connsiteX64" fmla="*/ 42081 w 6354263"/>
              <a:gd name="connsiteY64" fmla="*/ 236673 h 6858000"/>
              <a:gd name="connsiteX65" fmla="*/ 41149 w 6354263"/>
              <a:gd name="connsiteY65" fmla="*/ 144983 h 6858000"/>
              <a:gd name="connsiteX66" fmla="*/ 31684 w 6354263"/>
              <a:gd name="connsiteY66" fmla="*/ 33857 h 6858000"/>
              <a:gd name="connsiteX67" fmla="*/ 13714 w 6354263"/>
              <a:gd name="connsiteY6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90335 w 6354263"/>
              <a:gd name="connsiteY48" fmla="*/ 1906352 h 6858000"/>
              <a:gd name="connsiteX49" fmla="*/ 167497 w 6354263"/>
              <a:gd name="connsiteY49" fmla="*/ 1861531 h 6858000"/>
              <a:gd name="connsiteX50" fmla="*/ 122489 w 6354263"/>
              <a:gd name="connsiteY50" fmla="*/ 1732919 h 6858000"/>
              <a:gd name="connsiteX51" fmla="*/ 94663 w 6354263"/>
              <a:gd name="connsiteY51" fmla="*/ 1615777 h 6858000"/>
              <a:gd name="connsiteX52" fmla="*/ 75954 w 6354263"/>
              <a:gd name="connsiteY52" fmla="*/ 1563678 h 6858000"/>
              <a:gd name="connsiteX53" fmla="*/ 81626 w 6354263"/>
              <a:gd name="connsiteY53" fmla="*/ 1477995 h 6858000"/>
              <a:gd name="connsiteX54" fmla="*/ 76163 w 6354263"/>
              <a:gd name="connsiteY54" fmla="*/ 1307086 h 6858000"/>
              <a:gd name="connsiteX55" fmla="*/ 81884 w 6354263"/>
              <a:gd name="connsiteY55" fmla="*/ 1168288 h 6858000"/>
              <a:gd name="connsiteX56" fmla="*/ 10557 w 6354263"/>
              <a:gd name="connsiteY56" fmla="*/ 711705 h 6858000"/>
              <a:gd name="connsiteX57" fmla="*/ 7547 w 6354263"/>
              <a:gd name="connsiteY57" fmla="*/ 619315 h 6858000"/>
              <a:gd name="connsiteX58" fmla="*/ 1367 w 6354263"/>
              <a:gd name="connsiteY58" fmla="*/ 585934 h 6858000"/>
              <a:gd name="connsiteX59" fmla="*/ 2540 w 6354263"/>
              <a:gd name="connsiteY59" fmla="*/ 525163 h 6858000"/>
              <a:gd name="connsiteX60" fmla="*/ 27257 w 6354263"/>
              <a:gd name="connsiteY60" fmla="*/ 393828 h 6858000"/>
              <a:gd name="connsiteX61" fmla="*/ 42081 w 6354263"/>
              <a:gd name="connsiteY61" fmla="*/ 236673 h 6858000"/>
              <a:gd name="connsiteX62" fmla="*/ 41149 w 6354263"/>
              <a:gd name="connsiteY62" fmla="*/ 144983 h 6858000"/>
              <a:gd name="connsiteX63" fmla="*/ 31684 w 6354263"/>
              <a:gd name="connsiteY63" fmla="*/ 33857 h 6858000"/>
              <a:gd name="connsiteX64" fmla="*/ 13714 w 6354263"/>
              <a:gd name="connsiteY6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2347 w 6352896"/>
              <a:gd name="connsiteY0" fmla="*/ 0 h 6858000"/>
              <a:gd name="connsiteX1" fmla="*/ 6352896 w 6352896"/>
              <a:gd name="connsiteY1" fmla="*/ 0 h 6858000"/>
              <a:gd name="connsiteX2" fmla="*/ 6352896 w 6352896"/>
              <a:gd name="connsiteY2" fmla="*/ 6858000 h 6858000"/>
              <a:gd name="connsiteX3" fmla="*/ 74184 w 6352896"/>
              <a:gd name="connsiteY3" fmla="*/ 6857735 h 6858000"/>
              <a:gd name="connsiteX4" fmla="*/ 109832 w 6352896"/>
              <a:gd name="connsiteY4" fmla="*/ 6776847 h 6858000"/>
              <a:gd name="connsiteX5" fmla="*/ 121035 w 6352896"/>
              <a:gd name="connsiteY5" fmla="*/ 6737706 h 6858000"/>
              <a:gd name="connsiteX6" fmla="*/ 137993 w 6352896"/>
              <a:gd name="connsiteY6" fmla="*/ 6686827 h 6858000"/>
              <a:gd name="connsiteX7" fmla="*/ 149272 w 6352896"/>
              <a:gd name="connsiteY7" fmla="*/ 6633777 h 6858000"/>
              <a:gd name="connsiteX8" fmla="*/ 220234 w 6352896"/>
              <a:gd name="connsiteY8" fmla="*/ 6492130 h 6858000"/>
              <a:gd name="connsiteX9" fmla="*/ 235516 w 6352896"/>
              <a:gd name="connsiteY9" fmla="*/ 6431610 h 6858000"/>
              <a:gd name="connsiteX10" fmla="*/ 253870 w 6352896"/>
              <a:gd name="connsiteY10" fmla="*/ 6294334 h 6858000"/>
              <a:gd name="connsiteX11" fmla="*/ 241960 w 6352896"/>
              <a:gd name="connsiteY11" fmla="*/ 6231403 h 6858000"/>
              <a:gd name="connsiteX12" fmla="*/ 234807 w 6352896"/>
              <a:gd name="connsiteY12" fmla="*/ 6202459 h 6858000"/>
              <a:gd name="connsiteX13" fmla="*/ 233636 w 6352896"/>
              <a:gd name="connsiteY13" fmla="*/ 6153037 h 6858000"/>
              <a:gd name="connsiteX14" fmla="*/ 241025 w 6352896"/>
              <a:gd name="connsiteY14" fmla="*/ 5905303 h 6858000"/>
              <a:gd name="connsiteX15" fmla="*/ 270210 w 6352896"/>
              <a:gd name="connsiteY15" fmla="*/ 5712857 h 6858000"/>
              <a:gd name="connsiteX16" fmla="*/ 336689 w 6352896"/>
              <a:gd name="connsiteY16" fmla="*/ 5449031 h 6858000"/>
              <a:gd name="connsiteX17" fmla="*/ 372620 w 6352896"/>
              <a:gd name="connsiteY17" fmla="*/ 5341916 h 6858000"/>
              <a:gd name="connsiteX18" fmla="*/ 410010 w 6352896"/>
              <a:gd name="connsiteY18" fmla="*/ 5264214 h 6858000"/>
              <a:gd name="connsiteX19" fmla="*/ 416010 w 6352896"/>
              <a:gd name="connsiteY19" fmla="*/ 5225268 h 6858000"/>
              <a:gd name="connsiteX20" fmla="*/ 424078 w 6352896"/>
              <a:gd name="connsiteY20" fmla="*/ 5159961 h 6858000"/>
              <a:gd name="connsiteX21" fmla="*/ 427595 w 6352896"/>
              <a:gd name="connsiteY21" fmla="*/ 5125185 h 6858000"/>
              <a:gd name="connsiteX22" fmla="*/ 442066 w 6352896"/>
              <a:gd name="connsiteY22" fmla="*/ 4993030 h 6858000"/>
              <a:gd name="connsiteX23" fmla="*/ 448797 w 6352896"/>
              <a:gd name="connsiteY23" fmla="*/ 4946844 h 6858000"/>
              <a:gd name="connsiteX24" fmla="*/ 459765 w 6352896"/>
              <a:gd name="connsiteY24" fmla="*/ 4858827 h 6858000"/>
              <a:gd name="connsiteX25" fmla="*/ 465516 w 6352896"/>
              <a:gd name="connsiteY25" fmla="*/ 4808488 h 6858000"/>
              <a:gd name="connsiteX26" fmla="*/ 456710 w 6352896"/>
              <a:gd name="connsiteY26" fmla="*/ 4375228 h 6858000"/>
              <a:gd name="connsiteX27" fmla="*/ 437863 w 6352896"/>
              <a:gd name="connsiteY27" fmla="*/ 4214165 h 6858000"/>
              <a:gd name="connsiteX28" fmla="*/ 439450 w 6352896"/>
              <a:gd name="connsiteY28" fmla="*/ 4076008 h 6858000"/>
              <a:gd name="connsiteX29" fmla="*/ 427467 w 6352896"/>
              <a:gd name="connsiteY29" fmla="*/ 4033999 h 6858000"/>
              <a:gd name="connsiteX30" fmla="*/ 427199 w 6352896"/>
              <a:gd name="connsiteY30" fmla="*/ 4013953 h 6858000"/>
              <a:gd name="connsiteX31" fmla="*/ 431387 w 6352896"/>
              <a:gd name="connsiteY31" fmla="*/ 3872886 h 6858000"/>
              <a:gd name="connsiteX32" fmla="*/ 452107 w 6352896"/>
              <a:gd name="connsiteY32" fmla="*/ 3738082 h 6858000"/>
              <a:gd name="connsiteX33" fmla="*/ 459264 w 6352896"/>
              <a:gd name="connsiteY33" fmla="*/ 3673397 h 6858000"/>
              <a:gd name="connsiteX34" fmla="*/ 458578 w 6352896"/>
              <a:gd name="connsiteY34" fmla="*/ 3637109 h 6858000"/>
              <a:gd name="connsiteX35" fmla="*/ 461932 w 6352896"/>
              <a:gd name="connsiteY35" fmla="*/ 3536883 h 6858000"/>
              <a:gd name="connsiteX36" fmla="*/ 482809 w 6352896"/>
              <a:gd name="connsiteY36" fmla="*/ 3295862 h 6858000"/>
              <a:gd name="connsiteX37" fmla="*/ 465786 w 6352896"/>
              <a:gd name="connsiteY37" fmla="*/ 3158586 h 6858000"/>
              <a:gd name="connsiteX38" fmla="*/ 427679 w 6352896"/>
              <a:gd name="connsiteY38" fmla="*/ 3072935 h 6858000"/>
              <a:gd name="connsiteX39" fmla="*/ 403494 w 6352896"/>
              <a:gd name="connsiteY39" fmla="*/ 2958185 h 6858000"/>
              <a:gd name="connsiteX40" fmla="*/ 361877 w 6352896"/>
              <a:gd name="connsiteY40" fmla="*/ 2843952 h 6858000"/>
              <a:gd name="connsiteX41" fmla="*/ 297826 w 6352896"/>
              <a:gd name="connsiteY41" fmla="*/ 2554718 h 6858000"/>
              <a:gd name="connsiteX42" fmla="*/ 269396 w 6352896"/>
              <a:gd name="connsiteY42" fmla="*/ 2447068 h 6858000"/>
              <a:gd name="connsiteX43" fmla="*/ 273361 w 6352896"/>
              <a:gd name="connsiteY43" fmla="*/ 2423438 h 6858000"/>
              <a:gd name="connsiteX44" fmla="*/ 242023 w 6352896"/>
              <a:gd name="connsiteY44" fmla="*/ 2261920 h 6858000"/>
              <a:gd name="connsiteX45" fmla="*/ 216795 w 6352896"/>
              <a:gd name="connsiteY45" fmla="*/ 2155135 h 6858000"/>
              <a:gd name="connsiteX46" fmla="*/ 214319 w 6352896"/>
              <a:gd name="connsiteY46" fmla="*/ 2118008 h 6858000"/>
              <a:gd name="connsiteX47" fmla="*/ 215286 w 6352896"/>
              <a:gd name="connsiteY47" fmla="*/ 2050531 h 6858000"/>
              <a:gd name="connsiteX48" fmla="*/ 121122 w 6352896"/>
              <a:gd name="connsiteY48" fmla="*/ 1732919 h 6858000"/>
              <a:gd name="connsiteX49" fmla="*/ 93296 w 6352896"/>
              <a:gd name="connsiteY49" fmla="*/ 1615777 h 6858000"/>
              <a:gd name="connsiteX50" fmla="*/ 74587 w 6352896"/>
              <a:gd name="connsiteY50" fmla="*/ 1563678 h 6858000"/>
              <a:gd name="connsiteX51" fmla="*/ 80259 w 6352896"/>
              <a:gd name="connsiteY51" fmla="*/ 1477995 h 6858000"/>
              <a:gd name="connsiteX52" fmla="*/ 74796 w 6352896"/>
              <a:gd name="connsiteY52" fmla="*/ 1307086 h 6858000"/>
              <a:gd name="connsiteX53" fmla="*/ 80517 w 6352896"/>
              <a:gd name="connsiteY53" fmla="*/ 1168288 h 6858000"/>
              <a:gd name="connsiteX54" fmla="*/ 9190 w 6352896"/>
              <a:gd name="connsiteY54" fmla="*/ 711705 h 6858000"/>
              <a:gd name="connsiteX55" fmla="*/ 6180 w 6352896"/>
              <a:gd name="connsiteY55" fmla="*/ 619315 h 6858000"/>
              <a:gd name="connsiteX56" fmla="*/ 0 w 6352896"/>
              <a:gd name="connsiteY56" fmla="*/ 585934 h 6858000"/>
              <a:gd name="connsiteX57" fmla="*/ 25890 w 6352896"/>
              <a:gd name="connsiteY57" fmla="*/ 393828 h 6858000"/>
              <a:gd name="connsiteX58" fmla="*/ 40714 w 6352896"/>
              <a:gd name="connsiteY58" fmla="*/ 236673 h 6858000"/>
              <a:gd name="connsiteX59" fmla="*/ 39782 w 6352896"/>
              <a:gd name="connsiteY59" fmla="*/ 144983 h 6858000"/>
              <a:gd name="connsiteX60" fmla="*/ 30317 w 6352896"/>
              <a:gd name="connsiteY60" fmla="*/ 33857 h 6858000"/>
              <a:gd name="connsiteX61" fmla="*/ 12347 w 6352896"/>
              <a:gd name="connsiteY61" fmla="*/ 0 h 6858000"/>
              <a:gd name="connsiteX0" fmla="*/ 6167 w 6346716"/>
              <a:gd name="connsiteY0" fmla="*/ 0 h 6858000"/>
              <a:gd name="connsiteX1" fmla="*/ 6346716 w 6346716"/>
              <a:gd name="connsiteY1" fmla="*/ 0 h 6858000"/>
              <a:gd name="connsiteX2" fmla="*/ 6346716 w 6346716"/>
              <a:gd name="connsiteY2" fmla="*/ 6858000 h 6858000"/>
              <a:gd name="connsiteX3" fmla="*/ 68004 w 6346716"/>
              <a:gd name="connsiteY3" fmla="*/ 6857735 h 6858000"/>
              <a:gd name="connsiteX4" fmla="*/ 103652 w 6346716"/>
              <a:gd name="connsiteY4" fmla="*/ 6776847 h 6858000"/>
              <a:gd name="connsiteX5" fmla="*/ 114855 w 6346716"/>
              <a:gd name="connsiteY5" fmla="*/ 6737706 h 6858000"/>
              <a:gd name="connsiteX6" fmla="*/ 131813 w 6346716"/>
              <a:gd name="connsiteY6" fmla="*/ 6686827 h 6858000"/>
              <a:gd name="connsiteX7" fmla="*/ 143092 w 6346716"/>
              <a:gd name="connsiteY7" fmla="*/ 6633777 h 6858000"/>
              <a:gd name="connsiteX8" fmla="*/ 214054 w 6346716"/>
              <a:gd name="connsiteY8" fmla="*/ 6492130 h 6858000"/>
              <a:gd name="connsiteX9" fmla="*/ 229336 w 6346716"/>
              <a:gd name="connsiteY9" fmla="*/ 6431610 h 6858000"/>
              <a:gd name="connsiteX10" fmla="*/ 247690 w 6346716"/>
              <a:gd name="connsiteY10" fmla="*/ 6294334 h 6858000"/>
              <a:gd name="connsiteX11" fmla="*/ 235780 w 6346716"/>
              <a:gd name="connsiteY11" fmla="*/ 6231403 h 6858000"/>
              <a:gd name="connsiteX12" fmla="*/ 228627 w 6346716"/>
              <a:gd name="connsiteY12" fmla="*/ 6202459 h 6858000"/>
              <a:gd name="connsiteX13" fmla="*/ 227456 w 6346716"/>
              <a:gd name="connsiteY13" fmla="*/ 6153037 h 6858000"/>
              <a:gd name="connsiteX14" fmla="*/ 234845 w 6346716"/>
              <a:gd name="connsiteY14" fmla="*/ 5905303 h 6858000"/>
              <a:gd name="connsiteX15" fmla="*/ 264030 w 6346716"/>
              <a:gd name="connsiteY15" fmla="*/ 5712857 h 6858000"/>
              <a:gd name="connsiteX16" fmla="*/ 330509 w 6346716"/>
              <a:gd name="connsiteY16" fmla="*/ 5449031 h 6858000"/>
              <a:gd name="connsiteX17" fmla="*/ 366440 w 6346716"/>
              <a:gd name="connsiteY17" fmla="*/ 5341916 h 6858000"/>
              <a:gd name="connsiteX18" fmla="*/ 403830 w 6346716"/>
              <a:gd name="connsiteY18" fmla="*/ 5264214 h 6858000"/>
              <a:gd name="connsiteX19" fmla="*/ 409830 w 6346716"/>
              <a:gd name="connsiteY19" fmla="*/ 5225268 h 6858000"/>
              <a:gd name="connsiteX20" fmla="*/ 417898 w 6346716"/>
              <a:gd name="connsiteY20" fmla="*/ 5159961 h 6858000"/>
              <a:gd name="connsiteX21" fmla="*/ 421415 w 6346716"/>
              <a:gd name="connsiteY21" fmla="*/ 5125185 h 6858000"/>
              <a:gd name="connsiteX22" fmla="*/ 435886 w 6346716"/>
              <a:gd name="connsiteY22" fmla="*/ 4993030 h 6858000"/>
              <a:gd name="connsiteX23" fmla="*/ 442617 w 6346716"/>
              <a:gd name="connsiteY23" fmla="*/ 4946844 h 6858000"/>
              <a:gd name="connsiteX24" fmla="*/ 453585 w 6346716"/>
              <a:gd name="connsiteY24" fmla="*/ 4858827 h 6858000"/>
              <a:gd name="connsiteX25" fmla="*/ 459336 w 6346716"/>
              <a:gd name="connsiteY25" fmla="*/ 4808488 h 6858000"/>
              <a:gd name="connsiteX26" fmla="*/ 450530 w 6346716"/>
              <a:gd name="connsiteY26" fmla="*/ 4375228 h 6858000"/>
              <a:gd name="connsiteX27" fmla="*/ 431683 w 6346716"/>
              <a:gd name="connsiteY27" fmla="*/ 4214165 h 6858000"/>
              <a:gd name="connsiteX28" fmla="*/ 433270 w 6346716"/>
              <a:gd name="connsiteY28" fmla="*/ 4076008 h 6858000"/>
              <a:gd name="connsiteX29" fmla="*/ 421287 w 6346716"/>
              <a:gd name="connsiteY29" fmla="*/ 4033999 h 6858000"/>
              <a:gd name="connsiteX30" fmla="*/ 421019 w 6346716"/>
              <a:gd name="connsiteY30" fmla="*/ 4013953 h 6858000"/>
              <a:gd name="connsiteX31" fmla="*/ 425207 w 6346716"/>
              <a:gd name="connsiteY31" fmla="*/ 3872886 h 6858000"/>
              <a:gd name="connsiteX32" fmla="*/ 445927 w 6346716"/>
              <a:gd name="connsiteY32" fmla="*/ 3738082 h 6858000"/>
              <a:gd name="connsiteX33" fmla="*/ 453084 w 6346716"/>
              <a:gd name="connsiteY33" fmla="*/ 3673397 h 6858000"/>
              <a:gd name="connsiteX34" fmla="*/ 452398 w 6346716"/>
              <a:gd name="connsiteY34" fmla="*/ 3637109 h 6858000"/>
              <a:gd name="connsiteX35" fmla="*/ 455752 w 6346716"/>
              <a:gd name="connsiteY35" fmla="*/ 3536883 h 6858000"/>
              <a:gd name="connsiteX36" fmla="*/ 476629 w 6346716"/>
              <a:gd name="connsiteY36" fmla="*/ 3295862 h 6858000"/>
              <a:gd name="connsiteX37" fmla="*/ 459606 w 6346716"/>
              <a:gd name="connsiteY37" fmla="*/ 3158586 h 6858000"/>
              <a:gd name="connsiteX38" fmla="*/ 421499 w 6346716"/>
              <a:gd name="connsiteY38" fmla="*/ 3072935 h 6858000"/>
              <a:gd name="connsiteX39" fmla="*/ 397314 w 6346716"/>
              <a:gd name="connsiteY39" fmla="*/ 2958185 h 6858000"/>
              <a:gd name="connsiteX40" fmla="*/ 355697 w 6346716"/>
              <a:gd name="connsiteY40" fmla="*/ 2843952 h 6858000"/>
              <a:gd name="connsiteX41" fmla="*/ 291646 w 6346716"/>
              <a:gd name="connsiteY41" fmla="*/ 2554718 h 6858000"/>
              <a:gd name="connsiteX42" fmla="*/ 263216 w 6346716"/>
              <a:gd name="connsiteY42" fmla="*/ 2447068 h 6858000"/>
              <a:gd name="connsiteX43" fmla="*/ 267181 w 6346716"/>
              <a:gd name="connsiteY43" fmla="*/ 2423438 h 6858000"/>
              <a:gd name="connsiteX44" fmla="*/ 235843 w 6346716"/>
              <a:gd name="connsiteY44" fmla="*/ 2261920 h 6858000"/>
              <a:gd name="connsiteX45" fmla="*/ 210615 w 6346716"/>
              <a:gd name="connsiteY45" fmla="*/ 2155135 h 6858000"/>
              <a:gd name="connsiteX46" fmla="*/ 208139 w 6346716"/>
              <a:gd name="connsiteY46" fmla="*/ 2118008 h 6858000"/>
              <a:gd name="connsiteX47" fmla="*/ 209106 w 6346716"/>
              <a:gd name="connsiteY47" fmla="*/ 2050531 h 6858000"/>
              <a:gd name="connsiteX48" fmla="*/ 114942 w 6346716"/>
              <a:gd name="connsiteY48" fmla="*/ 1732919 h 6858000"/>
              <a:gd name="connsiteX49" fmla="*/ 87116 w 6346716"/>
              <a:gd name="connsiteY49" fmla="*/ 1615777 h 6858000"/>
              <a:gd name="connsiteX50" fmla="*/ 68407 w 6346716"/>
              <a:gd name="connsiteY50" fmla="*/ 1563678 h 6858000"/>
              <a:gd name="connsiteX51" fmla="*/ 74079 w 6346716"/>
              <a:gd name="connsiteY51" fmla="*/ 1477995 h 6858000"/>
              <a:gd name="connsiteX52" fmla="*/ 68616 w 6346716"/>
              <a:gd name="connsiteY52" fmla="*/ 1307086 h 6858000"/>
              <a:gd name="connsiteX53" fmla="*/ 74337 w 6346716"/>
              <a:gd name="connsiteY53" fmla="*/ 1168288 h 6858000"/>
              <a:gd name="connsiteX54" fmla="*/ 3010 w 6346716"/>
              <a:gd name="connsiteY54" fmla="*/ 711705 h 6858000"/>
              <a:gd name="connsiteX55" fmla="*/ 0 w 6346716"/>
              <a:gd name="connsiteY55" fmla="*/ 619315 h 6858000"/>
              <a:gd name="connsiteX56" fmla="*/ 19710 w 6346716"/>
              <a:gd name="connsiteY56" fmla="*/ 393828 h 6858000"/>
              <a:gd name="connsiteX57" fmla="*/ 34534 w 6346716"/>
              <a:gd name="connsiteY57" fmla="*/ 236673 h 6858000"/>
              <a:gd name="connsiteX58" fmla="*/ 33602 w 6346716"/>
              <a:gd name="connsiteY58" fmla="*/ 144983 h 6858000"/>
              <a:gd name="connsiteX59" fmla="*/ 24137 w 6346716"/>
              <a:gd name="connsiteY59" fmla="*/ 33857 h 6858000"/>
              <a:gd name="connsiteX60" fmla="*/ 6167 w 6346716"/>
              <a:gd name="connsiteY60" fmla="*/ 0 h 6858000"/>
              <a:gd name="connsiteX0" fmla="*/ 8704 w 6349253"/>
              <a:gd name="connsiteY0" fmla="*/ 0 h 6858000"/>
              <a:gd name="connsiteX1" fmla="*/ 6349253 w 6349253"/>
              <a:gd name="connsiteY1" fmla="*/ 0 h 6858000"/>
              <a:gd name="connsiteX2" fmla="*/ 6349253 w 6349253"/>
              <a:gd name="connsiteY2" fmla="*/ 6858000 h 6858000"/>
              <a:gd name="connsiteX3" fmla="*/ 70541 w 6349253"/>
              <a:gd name="connsiteY3" fmla="*/ 6857735 h 6858000"/>
              <a:gd name="connsiteX4" fmla="*/ 106189 w 6349253"/>
              <a:gd name="connsiteY4" fmla="*/ 6776847 h 6858000"/>
              <a:gd name="connsiteX5" fmla="*/ 117392 w 6349253"/>
              <a:gd name="connsiteY5" fmla="*/ 6737706 h 6858000"/>
              <a:gd name="connsiteX6" fmla="*/ 134350 w 6349253"/>
              <a:gd name="connsiteY6" fmla="*/ 6686827 h 6858000"/>
              <a:gd name="connsiteX7" fmla="*/ 145629 w 6349253"/>
              <a:gd name="connsiteY7" fmla="*/ 6633777 h 6858000"/>
              <a:gd name="connsiteX8" fmla="*/ 216591 w 6349253"/>
              <a:gd name="connsiteY8" fmla="*/ 6492130 h 6858000"/>
              <a:gd name="connsiteX9" fmla="*/ 231873 w 6349253"/>
              <a:gd name="connsiteY9" fmla="*/ 6431610 h 6858000"/>
              <a:gd name="connsiteX10" fmla="*/ 250227 w 6349253"/>
              <a:gd name="connsiteY10" fmla="*/ 6294334 h 6858000"/>
              <a:gd name="connsiteX11" fmla="*/ 238317 w 6349253"/>
              <a:gd name="connsiteY11" fmla="*/ 6231403 h 6858000"/>
              <a:gd name="connsiteX12" fmla="*/ 231164 w 6349253"/>
              <a:gd name="connsiteY12" fmla="*/ 6202459 h 6858000"/>
              <a:gd name="connsiteX13" fmla="*/ 229993 w 6349253"/>
              <a:gd name="connsiteY13" fmla="*/ 6153037 h 6858000"/>
              <a:gd name="connsiteX14" fmla="*/ 237382 w 6349253"/>
              <a:gd name="connsiteY14" fmla="*/ 5905303 h 6858000"/>
              <a:gd name="connsiteX15" fmla="*/ 266567 w 6349253"/>
              <a:gd name="connsiteY15" fmla="*/ 5712857 h 6858000"/>
              <a:gd name="connsiteX16" fmla="*/ 333046 w 6349253"/>
              <a:gd name="connsiteY16" fmla="*/ 5449031 h 6858000"/>
              <a:gd name="connsiteX17" fmla="*/ 368977 w 6349253"/>
              <a:gd name="connsiteY17" fmla="*/ 5341916 h 6858000"/>
              <a:gd name="connsiteX18" fmla="*/ 406367 w 6349253"/>
              <a:gd name="connsiteY18" fmla="*/ 5264214 h 6858000"/>
              <a:gd name="connsiteX19" fmla="*/ 412367 w 6349253"/>
              <a:gd name="connsiteY19" fmla="*/ 5225268 h 6858000"/>
              <a:gd name="connsiteX20" fmla="*/ 420435 w 6349253"/>
              <a:gd name="connsiteY20" fmla="*/ 5159961 h 6858000"/>
              <a:gd name="connsiteX21" fmla="*/ 423952 w 6349253"/>
              <a:gd name="connsiteY21" fmla="*/ 5125185 h 6858000"/>
              <a:gd name="connsiteX22" fmla="*/ 438423 w 6349253"/>
              <a:gd name="connsiteY22" fmla="*/ 4993030 h 6858000"/>
              <a:gd name="connsiteX23" fmla="*/ 445154 w 6349253"/>
              <a:gd name="connsiteY23" fmla="*/ 4946844 h 6858000"/>
              <a:gd name="connsiteX24" fmla="*/ 456122 w 6349253"/>
              <a:gd name="connsiteY24" fmla="*/ 4858827 h 6858000"/>
              <a:gd name="connsiteX25" fmla="*/ 461873 w 6349253"/>
              <a:gd name="connsiteY25" fmla="*/ 4808488 h 6858000"/>
              <a:gd name="connsiteX26" fmla="*/ 453067 w 6349253"/>
              <a:gd name="connsiteY26" fmla="*/ 4375228 h 6858000"/>
              <a:gd name="connsiteX27" fmla="*/ 434220 w 6349253"/>
              <a:gd name="connsiteY27" fmla="*/ 4214165 h 6858000"/>
              <a:gd name="connsiteX28" fmla="*/ 435807 w 6349253"/>
              <a:gd name="connsiteY28" fmla="*/ 4076008 h 6858000"/>
              <a:gd name="connsiteX29" fmla="*/ 423824 w 6349253"/>
              <a:gd name="connsiteY29" fmla="*/ 4033999 h 6858000"/>
              <a:gd name="connsiteX30" fmla="*/ 423556 w 6349253"/>
              <a:gd name="connsiteY30" fmla="*/ 4013953 h 6858000"/>
              <a:gd name="connsiteX31" fmla="*/ 427744 w 6349253"/>
              <a:gd name="connsiteY31" fmla="*/ 3872886 h 6858000"/>
              <a:gd name="connsiteX32" fmla="*/ 448464 w 6349253"/>
              <a:gd name="connsiteY32" fmla="*/ 3738082 h 6858000"/>
              <a:gd name="connsiteX33" fmla="*/ 455621 w 6349253"/>
              <a:gd name="connsiteY33" fmla="*/ 3673397 h 6858000"/>
              <a:gd name="connsiteX34" fmla="*/ 454935 w 6349253"/>
              <a:gd name="connsiteY34" fmla="*/ 3637109 h 6858000"/>
              <a:gd name="connsiteX35" fmla="*/ 458289 w 6349253"/>
              <a:gd name="connsiteY35" fmla="*/ 3536883 h 6858000"/>
              <a:gd name="connsiteX36" fmla="*/ 479166 w 6349253"/>
              <a:gd name="connsiteY36" fmla="*/ 3295862 h 6858000"/>
              <a:gd name="connsiteX37" fmla="*/ 462143 w 6349253"/>
              <a:gd name="connsiteY37" fmla="*/ 3158586 h 6858000"/>
              <a:gd name="connsiteX38" fmla="*/ 424036 w 6349253"/>
              <a:gd name="connsiteY38" fmla="*/ 3072935 h 6858000"/>
              <a:gd name="connsiteX39" fmla="*/ 399851 w 6349253"/>
              <a:gd name="connsiteY39" fmla="*/ 2958185 h 6858000"/>
              <a:gd name="connsiteX40" fmla="*/ 358234 w 6349253"/>
              <a:gd name="connsiteY40" fmla="*/ 2843952 h 6858000"/>
              <a:gd name="connsiteX41" fmla="*/ 294183 w 6349253"/>
              <a:gd name="connsiteY41" fmla="*/ 2554718 h 6858000"/>
              <a:gd name="connsiteX42" fmla="*/ 265753 w 6349253"/>
              <a:gd name="connsiteY42" fmla="*/ 2447068 h 6858000"/>
              <a:gd name="connsiteX43" fmla="*/ 269718 w 6349253"/>
              <a:gd name="connsiteY43" fmla="*/ 2423438 h 6858000"/>
              <a:gd name="connsiteX44" fmla="*/ 238380 w 6349253"/>
              <a:gd name="connsiteY44" fmla="*/ 2261920 h 6858000"/>
              <a:gd name="connsiteX45" fmla="*/ 213152 w 6349253"/>
              <a:gd name="connsiteY45" fmla="*/ 2155135 h 6858000"/>
              <a:gd name="connsiteX46" fmla="*/ 210676 w 6349253"/>
              <a:gd name="connsiteY46" fmla="*/ 2118008 h 6858000"/>
              <a:gd name="connsiteX47" fmla="*/ 211643 w 6349253"/>
              <a:gd name="connsiteY47" fmla="*/ 2050531 h 6858000"/>
              <a:gd name="connsiteX48" fmla="*/ 117479 w 6349253"/>
              <a:gd name="connsiteY48" fmla="*/ 1732919 h 6858000"/>
              <a:gd name="connsiteX49" fmla="*/ 89653 w 6349253"/>
              <a:gd name="connsiteY49" fmla="*/ 1615777 h 6858000"/>
              <a:gd name="connsiteX50" fmla="*/ 70944 w 6349253"/>
              <a:gd name="connsiteY50" fmla="*/ 1563678 h 6858000"/>
              <a:gd name="connsiteX51" fmla="*/ 76616 w 6349253"/>
              <a:gd name="connsiteY51" fmla="*/ 1477995 h 6858000"/>
              <a:gd name="connsiteX52" fmla="*/ 71153 w 6349253"/>
              <a:gd name="connsiteY52" fmla="*/ 1307086 h 6858000"/>
              <a:gd name="connsiteX53" fmla="*/ 76874 w 6349253"/>
              <a:gd name="connsiteY53" fmla="*/ 1168288 h 6858000"/>
              <a:gd name="connsiteX54" fmla="*/ 5547 w 6349253"/>
              <a:gd name="connsiteY54" fmla="*/ 711705 h 6858000"/>
              <a:gd name="connsiteX55" fmla="*/ 0 w 6349253"/>
              <a:gd name="connsiteY55" fmla="*/ 657363 h 6858000"/>
              <a:gd name="connsiteX56" fmla="*/ 22247 w 6349253"/>
              <a:gd name="connsiteY56" fmla="*/ 393828 h 6858000"/>
              <a:gd name="connsiteX57" fmla="*/ 37071 w 6349253"/>
              <a:gd name="connsiteY57" fmla="*/ 236673 h 6858000"/>
              <a:gd name="connsiteX58" fmla="*/ 36139 w 6349253"/>
              <a:gd name="connsiteY58" fmla="*/ 144983 h 6858000"/>
              <a:gd name="connsiteX59" fmla="*/ 26674 w 6349253"/>
              <a:gd name="connsiteY59" fmla="*/ 33857 h 6858000"/>
              <a:gd name="connsiteX60" fmla="*/ 8704 w 6349253"/>
              <a:gd name="connsiteY60" fmla="*/ 0 h 6858000"/>
              <a:gd name="connsiteX0" fmla="*/ 11360 w 6351909"/>
              <a:gd name="connsiteY0" fmla="*/ 0 h 6858000"/>
              <a:gd name="connsiteX1" fmla="*/ 6351909 w 6351909"/>
              <a:gd name="connsiteY1" fmla="*/ 0 h 6858000"/>
              <a:gd name="connsiteX2" fmla="*/ 6351909 w 6351909"/>
              <a:gd name="connsiteY2" fmla="*/ 6858000 h 6858000"/>
              <a:gd name="connsiteX3" fmla="*/ 73197 w 6351909"/>
              <a:gd name="connsiteY3" fmla="*/ 6857735 h 6858000"/>
              <a:gd name="connsiteX4" fmla="*/ 108845 w 6351909"/>
              <a:gd name="connsiteY4" fmla="*/ 6776847 h 6858000"/>
              <a:gd name="connsiteX5" fmla="*/ 120048 w 6351909"/>
              <a:gd name="connsiteY5" fmla="*/ 6737706 h 6858000"/>
              <a:gd name="connsiteX6" fmla="*/ 137006 w 6351909"/>
              <a:gd name="connsiteY6" fmla="*/ 6686827 h 6858000"/>
              <a:gd name="connsiteX7" fmla="*/ 148285 w 6351909"/>
              <a:gd name="connsiteY7" fmla="*/ 6633777 h 6858000"/>
              <a:gd name="connsiteX8" fmla="*/ 219247 w 6351909"/>
              <a:gd name="connsiteY8" fmla="*/ 6492130 h 6858000"/>
              <a:gd name="connsiteX9" fmla="*/ 234529 w 6351909"/>
              <a:gd name="connsiteY9" fmla="*/ 6431610 h 6858000"/>
              <a:gd name="connsiteX10" fmla="*/ 252883 w 6351909"/>
              <a:gd name="connsiteY10" fmla="*/ 6294334 h 6858000"/>
              <a:gd name="connsiteX11" fmla="*/ 240973 w 6351909"/>
              <a:gd name="connsiteY11" fmla="*/ 6231403 h 6858000"/>
              <a:gd name="connsiteX12" fmla="*/ 233820 w 6351909"/>
              <a:gd name="connsiteY12" fmla="*/ 6202459 h 6858000"/>
              <a:gd name="connsiteX13" fmla="*/ 232649 w 6351909"/>
              <a:gd name="connsiteY13" fmla="*/ 6153037 h 6858000"/>
              <a:gd name="connsiteX14" fmla="*/ 240038 w 6351909"/>
              <a:gd name="connsiteY14" fmla="*/ 5905303 h 6858000"/>
              <a:gd name="connsiteX15" fmla="*/ 269223 w 6351909"/>
              <a:gd name="connsiteY15" fmla="*/ 5712857 h 6858000"/>
              <a:gd name="connsiteX16" fmla="*/ 335702 w 6351909"/>
              <a:gd name="connsiteY16" fmla="*/ 5449031 h 6858000"/>
              <a:gd name="connsiteX17" fmla="*/ 371633 w 6351909"/>
              <a:gd name="connsiteY17" fmla="*/ 5341916 h 6858000"/>
              <a:gd name="connsiteX18" fmla="*/ 409023 w 6351909"/>
              <a:gd name="connsiteY18" fmla="*/ 5264214 h 6858000"/>
              <a:gd name="connsiteX19" fmla="*/ 415023 w 6351909"/>
              <a:gd name="connsiteY19" fmla="*/ 5225268 h 6858000"/>
              <a:gd name="connsiteX20" fmla="*/ 423091 w 6351909"/>
              <a:gd name="connsiteY20" fmla="*/ 5159961 h 6858000"/>
              <a:gd name="connsiteX21" fmla="*/ 426608 w 6351909"/>
              <a:gd name="connsiteY21" fmla="*/ 5125185 h 6858000"/>
              <a:gd name="connsiteX22" fmla="*/ 441079 w 6351909"/>
              <a:gd name="connsiteY22" fmla="*/ 4993030 h 6858000"/>
              <a:gd name="connsiteX23" fmla="*/ 447810 w 6351909"/>
              <a:gd name="connsiteY23" fmla="*/ 4946844 h 6858000"/>
              <a:gd name="connsiteX24" fmla="*/ 458778 w 6351909"/>
              <a:gd name="connsiteY24" fmla="*/ 4858827 h 6858000"/>
              <a:gd name="connsiteX25" fmla="*/ 464529 w 6351909"/>
              <a:gd name="connsiteY25" fmla="*/ 4808488 h 6858000"/>
              <a:gd name="connsiteX26" fmla="*/ 455723 w 6351909"/>
              <a:gd name="connsiteY26" fmla="*/ 4375228 h 6858000"/>
              <a:gd name="connsiteX27" fmla="*/ 436876 w 6351909"/>
              <a:gd name="connsiteY27" fmla="*/ 4214165 h 6858000"/>
              <a:gd name="connsiteX28" fmla="*/ 438463 w 6351909"/>
              <a:gd name="connsiteY28" fmla="*/ 4076008 h 6858000"/>
              <a:gd name="connsiteX29" fmla="*/ 426480 w 6351909"/>
              <a:gd name="connsiteY29" fmla="*/ 4033999 h 6858000"/>
              <a:gd name="connsiteX30" fmla="*/ 426212 w 6351909"/>
              <a:gd name="connsiteY30" fmla="*/ 4013953 h 6858000"/>
              <a:gd name="connsiteX31" fmla="*/ 430400 w 6351909"/>
              <a:gd name="connsiteY31" fmla="*/ 3872886 h 6858000"/>
              <a:gd name="connsiteX32" fmla="*/ 451120 w 6351909"/>
              <a:gd name="connsiteY32" fmla="*/ 3738082 h 6858000"/>
              <a:gd name="connsiteX33" fmla="*/ 458277 w 6351909"/>
              <a:gd name="connsiteY33" fmla="*/ 3673397 h 6858000"/>
              <a:gd name="connsiteX34" fmla="*/ 457591 w 6351909"/>
              <a:gd name="connsiteY34" fmla="*/ 3637109 h 6858000"/>
              <a:gd name="connsiteX35" fmla="*/ 460945 w 6351909"/>
              <a:gd name="connsiteY35" fmla="*/ 3536883 h 6858000"/>
              <a:gd name="connsiteX36" fmla="*/ 481822 w 6351909"/>
              <a:gd name="connsiteY36" fmla="*/ 3295862 h 6858000"/>
              <a:gd name="connsiteX37" fmla="*/ 464799 w 6351909"/>
              <a:gd name="connsiteY37" fmla="*/ 3158586 h 6858000"/>
              <a:gd name="connsiteX38" fmla="*/ 426692 w 6351909"/>
              <a:gd name="connsiteY38" fmla="*/ 3072935 h 6858000"/>
              <a:gd name="connsiteX39" fmla="*/ 402507 w 6351909"/>
              <a:gd name="connsiteY39" fmla="*/ 2958185 h 6858000"/>
              <a:gd name="connsiteX40" fmla="*/ 360890 w 6351909"/>
              <a:gd name="connsiteY40" fmla="*/ 2843952 h 6858000"/>
              <a:gd name="connsiteX41" fmla="*/ 296839 w 6351909"/>
              <a:gd name="connsiteY41" fmla="*/ 2554718 h 6858000"/>
              <a:gd name="connsiteX42" fmla="*/ 268409 w 6351909"/>
              <a:gd name="connsiteY42" fmla="*/ 2447068 h 6858000"/>
              <a:gd name="connsiteX43" fmla="*/ 272374 w 6351909"/>
              <a:gd name="connsiteY43" fmla="*/ 2423438 h 6858000"/>
              <a:gd name="connsiteX44" fmla="*/ 241036 w 6351909"/>
              <a:gd name="connsiteY44" fmla="*/ 2261920 h 6858000"/>
              <a:gd name="connsiteX45" fmla="*/ 215808 w 6351909"/>
              <a:gd name="connsiteY45" fmla="*/ 2155135 h 6858000"/>
              <a:gd name="connsiteX46" fmla="*/ 213332 w 6351909"/>
              <a:gd name="connsiteY46" fmla="*/ 2118008 h 6858000"/>
              <a:gd name="connsiteX47" fmla="*/ 214299 w 6351909"/>
              <a:gd name="connsiteY47" fmla="*/ 2050531 h 6858000"/>
              <a:gd name="connsiteX48" fmla="*/ 120135 w 6351909"/>
              <a:gd name="connsiteY48" fmla="*/ 1732919 h 6858000"/>
              <a:gd name="connsiteX49" fmla="*/ 92309 w 6351909"/>
              <a:gd name="connsiteY49" fmla="*/ 1615777 h 6858000"/>
              <a:gd name="connsiteX50" fmla="*/ 73600 w 6351909"/>
              <a:gd name="connsiteY50" fmla="*/ 1563678 h 6858000"/>
              <a:gd name="connsiteX51" fmla="*/ 79272 w 6351909"/>
              <a:gd name="connsiteY51" fmla="*/ 1477995 h 6858000"/>
              <a:gd name="connsiteX52" fmla="*/ 73809 w 6351909"/>
              <a:gd name="connsiteY52" fmla="*/ 1307086 h 6858000"/>
              <a:gd name="connsiteX53" fmla="*/ 79530 w 6351909"/>
              <a:gd name="connsiteY53" fmla="*/ 1168288 h 6858000"/>
              <a:gd name="connsiteX54" fmla="*/ 593 w 6351909"/>
              <a:gd name="connsiteY54" fmla="*/ 716778 h 6858000"/>
              <a:gd name="connsiteX55" fmla="*/ 2656 w 6351909"/>
              <a:gd name="connsiteY55" fmla="*/ 657363 h 6858000"/>
              <a:gd name="connsiteX56" fmla="*/ 24903 w 6351909"/>
              <a:gd name="connsiteY56" fmla="*/ 393828 h 6858000"/>
              <a:gd name="connsiteX57" fmla="*/ 39727 w 6351909"/>
              <a:gd name="connsiteY57" fmla="*/ 236673 h 6858000"/>
              <a:gd name="connsiteX58" fmla="*/ 38795 w 6351909"/>
              <a:gd name="connsiteY58" fmla="*/ 144983 h 6858000"/>
              <a:gd name="connsiteX59" fmla="*/ 29330 w 6351909"/>
              <a:gd name="connsiteY59" fmla="*/ 33857 h 6858000"/>
              <a:gd name="connsiteX60" fmla="*/ 11360 w 6351909"/>
              <a:gd name="connsiteY60" fmla="*/ 0 h 6858000"/>
              <a:gd name="connsiteX0" fmla="*/ 11778 w 6352327"/>
              <a:gd name="connsiteY0" fmla="*/ 0 h 6858000"/>
              <a:gd name="connsiteX1" fmla="*/ 6352327 w 6352327"/>
              <a:gd name="connsiteY1" fmla="*/ 0 h 6858000"/>
              <a:gd name="connsiteX2" fmla="*/ 6352327 w 6352327"/>
              <a:gd name="connsiteY2" fmla="*/ 6858000 h 6858000"/>
              <a:gd name="connsiteX3" fmla="*/ 73615 w 6352327"/>
              <a:gd name="connsiteY3" fmla="*/ 6857735 h 6858000"/>
              <a:gd name="connsiteX4" fmla="*/ 109263 w 6352327"/>
              <a:gd name="connsiteY4" fmla="*/ 6776847 h 6858000"/>
              <a:gd name="connsiteX5" fmla="*/ 120466 w 6352327"/>
              <a:gd name="connsiteY5" fmla="*/ 6737706 h 6858000"/>
              <a:gd name="connsiteX6" fmla="*/ 137424 w 6352327"/>
              <a:gd name="connsiteY6" fmla="*/ 6686827 h 6858000"/>
              <a:gd name="connsiteX7" fmla="*/ 148703 w 6352327"/>
              <a:gd name="connsiteY7" fmla="*/ 6633777 h 6858000"/>
              <a:gd name="connsiteX8" fmla="*/ 219665 w 6352327"/>
              <a:gd name="connsiteY8" fmla="*/ 6492130 h 6858000"/>
              <a:gd name="connsiteX9" fmla="*/ 234947 w 6352327"/>
              <a:gd name="connsiteY9" fmla="*/ 6431610 h 6858000"/>
              <a:gd name="connsiteX10" fmla="*/ 253301 w 6352327"/>
              <a:gd name="connsiteY10" fmla="*/ 6294334 h 6858000"/>
              <a:gd name="connsiteX11" fmla="*/ 241391 w 6352327"/>
              <a:gd name="connsiteY11" fmla="*/ 6231403 h 6858000"/>
              <a:gd name="connsiteX12" fmla="*/ 234238 w 6352327"/>
              <a:gd name="connsiteY12" fmla="*/ 6202459 h 6858000"/>
              <a:gd name="connsiteX13" fmla="*/ 233067 w 6352327"/>
              <a:gd name="connsiteY13" fmla="*/ 6153037 h 6858000"/>
              <a:gd name="connsiteX14" fmla="*/ 240456 w 6352327"/>
              <a:gd name="connsiteY14" fmla="*/ 5905303 h 6858000"/>
              <a:gd name="connsiteX15" fmla="*/ 269641 w 6352327"/>
              <a:gd name="connsiteY15" fmla="*/ 5712857 h 6858000"/>
              <a:gd name="connsiteX16" fmla="*/ 336120 w 6352327"/>
              <a:gd name="connsiteY16" fmla="*/ 5449031 h 6858000"/>
              <a:gd name="connsiteX17" fmla="*/ 372051 w 6352327"/>
              <a:gd name="connsiteY17" fmla="*/ 5341916 h 6858000"/>
              <a:gd name="connsiteX18" fmla="*/ 409441 w 6352327"/>
              <a:gd name="connsiteY18" fmla="*/ 5264214 h 6858000"/>
              <a:gd name="connsiteX19" fmla="*/ 415441 w 6352327"/>
              <a:gd name="connsiteY19" fmla="*/ 5225268 h 6858000"/>
              <a:gd name="connsiteX20" fmla="*/ 423509 w 6352327"/>
              <a:gd name="connsiteY20" fmla="*/ 5159961 h 6858000"/>
              <a:gd name="connsiteX21" fmla="*/ 427026 w 6352327"/>
              <a:gd name="connsiteY21" fmla="*/ 5125185 h 6858000"/>
              <a:gd name="connsiteX22" fmla="*/ 441497 w 6352327"/>
              <a:gd name="connsiteY22" fmla="*/ 4993030 h 6858000"/>
              <a:gd name="connsiteX23" fmla="*/ 448228 w 6352327"/>
              <a:gd name="connsiteY23" fmla="*/ 4946844 h 6858000"/>
              <a:gd name="connsiteX24" fmla="*/ 459196 w 6352327"/>
              <a:gd name="connsiteY24" fmla="*/ 4858827 h 6858000"/>
              <a:gd name="connsiteX25" fmla="*/ 464947 w 6352327"/>
              <a:gd name="connsiteY25" fmla="*/ 4808488 h 6858000"/>
              <a:gd name="connsiteX26" fmla="*/ 456141 w 6352327"/>
              <a:gd name="connsiteY26" fmla="*/ 4375228 h 6858000"/>
              <a:gd name="connsiteX27" fmla="*/ 437294 w 6352327"/>
              <a:gd name="connsiteY27" fmla="*/ 4214165 h 6858000"/>
              <a:gd name="connsiteX28" fmla="*/ 438881 w 6352327"/>
              <a:gd name="connsiteY28" fmla="*/ 4076008 h 6858000"/>
              <a:gd name="connsiteX29" fmla="*/ 426898 w 6352327"/>
              <a:gd name="connsiteY29" fmla="*/ 4033999 h 6858000"/>
              <a:gd name="connsiteX30" fmla="*/ 426630 w 6352327"/>
              <a:gd name="connsiteY30" fmla="*/ 4013953 h 6858000"/>
              <a:gd name="connsiteX31" fmla="*/ 430818 w 6352327"/>
              <a:gd name="connsiteY31" fmla="*/ 3872886 h 6858000"/>
              <a:gd name="connsiteX32" fmla="*/ 451538 w 6352327"/>
              <a:gd name="connsiteY32" fmla="*/ 3738082 h 6858000"/>
              <a:gd name="connsiteX33" fmla="*/ 458695 w 6352327"/>
              <a:gd name="connsiteY33" fmla="*/ 3673397 h 6858000"/>
              <a:gd name="connsiteX34" fmla="*/ 458009 w 6352327"/>
              <a:gd name="connsiteY34" fmla="*/ 3637109 h 6858000"/>
              <a:gd name="connsiteX35" fmla="*/ 461363 w 6352327"/>
              <a:gd name="connsiteY35" fmla="*/ 3536883 h 6858000"/>
              <a:gd name="connsiteX36" fmla="*/ 482240 w 6352327"/>
              <a:gd name="connsiteY36" fmla="*/ 3295862 h 6858000"/>
              <a:gd name="connsiteX37" fmla="*/ 465217 w 6352327"/>
              <a:gd name="connsiteY37" fmla="*/ 3158586 h 6858000"/>
              <a:gd name="connsiteX38" fmla="*/ 427110 w 6352327"/>
              <a:gd name="connsiteY38" fmla="*/ 3072935 h 6858000"/>
              <a:gd name="connsiteX39" fmla="*/ 402925 w 6352327"/>
              <a:gd name="connsiteY39" fmla="*/ 2958185 h 6858000"/>
              <a:gd name="connsiteX40" fmla="*/ 361308 w 6352327"/>
              <a:gd name="connsiteY40" fmla="*/ 2843952 h 6858000"/>
              <a:gd name="connsiteX41" fmla="*/ 297257 w 6352327"/>
              <a:gd name="connsiteY41" fmla="*/ 2554718 h 6858000"/>
              <a:gd name="connsiteX42" fmla="*/ 268827 w 6352327"/>
              <a:gd name="connsiteY42" fmla="*/ 2447068 h 6858000"/>
              <a:gd name="connsiteX43" fmla="*/ 272792 w 6352327"/>
              <a:gd name="connsiteY43" fmla="*/ 2423438 h 6858000"/>
              <a:gd name="connsiteX44" fmla="*/ 241454 w 6352327"/>
              <a:gd name="connsiteY44" fmla="*/ 2261920 h 6858000"/>
              <a:gd name="connsiteX45" fmla="*/ 216226 w 6352327"/>
              <a:gd name="connsiteY45" fmla="*/ 2155135 h 6858000"/>
              <a:gd name="connsiteX46" fmla="*/ 213750 w 6352327"/>
              <a:gd name="connsiteY46" fmla="*/ 2118008 h 6858000"/>
              <a:gd name="connsiteX47" fmla="*/ 214717 w 6352327"/>
              <a:gd name="connsiteY47" fmla="*/ 2050531 h 6858000"/>
              <a:gd name="connsiteX48" fmla="*/ 120553 w 6352327"/>
              <a:gd name="connsiteY48" fmla="*/ 1732919 h 6858000"/>
              <a:gd name="connsiteX49" fmla="*/ 92727 w 6352327"/>
              <a:gd name="connsiteY49" fmla="*/ 1615777 h 6858000"/>
              <a:gd name="connsiteX50" fmla="*/ 74018 w 6352327"/>
              <a:gd name="connsiteY50" fmla="*/ 1563678 h 6858000"/>
              <a:gd name="connsiteX51" fmla="*/ 79690 w 6352327"/>
              <a:gd name="connsiteY51" fmla="*/ 1477995 h 6858000"/>
              <a:gd name="connsiteX52" fmla="*/ 74227 w 6352327"/>
              <a:gd name="connsiteY52" fmla="*/ 1307086 h 6858000"/>
              <a:gd name="connsiteX53" fmla="*/ 79948 w 6352327"/>
              <a:gd name="connsiteY53" fmla="*/ 1168288 h 6858000"/>
              <a:gd name="connsiteX54" fmla="*/ 1011 w 6352327"/>
              <a:gd name="connsiteY54" fmla="*/ 716778 h 6858000"/>
              <a:gd name="connsiteX55" fmla="*/ 3074 w 6352327"/>
              <a:gd name="connsiteY55" fmla="*/ 657363 h 6858000"/>
              <a:gd name="connsiteX56" fmla="*/ 25321 w 6352327"/>
              <a:gd name="connsiteY56" fmla="*/ 393828 h 6858000"/>
              <a:gd name="connsiteX57" fmla="*/ 40145 w 6352327"/>
              <a:gd name="connsiteY57" fmla="*/ 236673 h 6858000"/>
              <a:gd name="connsiteX58" fmla="*/ 39213 w 6352327"/>
              <a:gd name="connsiteY58" fmla="*/ 144983 h 6858000"/>
              <a:gd name="connsiteX59" fmla="*/ 29748 w 6352327"/>
              <a:gd name="connsiteY59" fmla="*/ 33857 h 6858000"/>
              <a:gd name="connsiteX60" fmla="*/ 11778 w 6352327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481 w 6351910"/>
              <a:gd name="connsiteY29" fmla="*/ 4033999 h 6858000"/>
              <a:gd name="connsiteX30" fmla="*/ 426213 w 6351910"/>
              <a:gd name="connsiteY30" fmla="*/ 4013953 h 6858000"/>
              <a:gd name="connsiteX31" fmla="*/ 430401 w 6351910"/>
              <a:gd name="connsiteY31" fmla="*/ 3872886 h 6858000"/>
              <a:gd name="connsiteX32" fmla="*/ 451121 w 6351910"/>
              <a:gd name="connsiteY32" fmla="*/ 3738082 h 6858000"/>
              <a:gd name="connsiteX33" fmla="*/ 458278 w 6351910"/>
              <a:gd name="connsiteY33" fmla="*/ 3673397 h 6858000"/>
              <a:gd name="connsiteX34" fmla="*/ 457592 w 6351910"/>
              <a:gd name="connsiteY34" fmla="*/ 3637109 h 6858000"/>
              <a:gd name="connsiteX35" fmla="*/ 460946 w 6351910"/>
              <a:gd name="connsiteY35" fmla="*/ 3536883 h 6858000"/>
              <a:gd name="connsiteX36" fmla="*/ 481823 w 6351910"/>
              <a:gd name="connsiteY36" fmla="*/ 3295862 h 6858000"/>
              <a:gd name="connsiteX37" fmla="*/ 464800 w 6351910"/>
              <a:gd name="connsiteY37" fmla="*/ 3158586 h 6858000"/>
              <a:gd name="connsiteX38" fmla="*/ 426693 w 6351910"/>
              <a:gd name="connsiteY38" fmla="*/ 3072935 h 6858000"/>
              <a:gd name="connsiteX39" fmla="*/ 402508 w 6351910"/>
              <a:gd name="connsiteY39" fmla="*/ 2958185 h 6858000"/>
              <a:gd name="connsiteX40" fmla="*/ 360891 w 6351910"/>
              <a:gd name="connsiteY40" fmla="*/ 2843952 h 6858000"/>
              <a:gd name="connsiteX41" fmla="*/ 296840 w 6351910"/>
              <a:gd name="connsiteY41" fmla="*/ 2554718 h 6858000"/>
              <a:gd name="connsiteX42" fmla="*/ 268410 w 6351910"/>
              <a:gd name="connsiteY42" fmla="*/ 2447068 h 6858000"/>
              <a:gd name="connsiteX43" fmla="*/ 272375 w 6351910"/>
              <a:gd name="connsiteY43" fmla="*/ 2423438 h 6858000"/>
              <a:gd name="connsiteX44" fmla="*/ 241037 w 6351910"/>
              <a:gd name="connsiteY44" fmla="*/ 2261920 h 6858000"/>
              <a:gd name="connsiteX45" fmla="*/ 215809 w 6351910"/>
              <a:gd name="connsiteY45" fmla="*/ 2155135 h 6858000"/>
              <a:gd name="connsiteX46" fmla="*/ 213333 w 6351910"/>
              <a:gd name="connsiteY46" fmla="*/ 2118008 h 6858000"/>
              <a:gd name="connsiteX47" fmla="*/ 214300 w 6351910"/>
              <a:gd name="connsiteY47" fmla="*/ 2050531 h 6858000"/>
              <a:gd name="connsiteX48" fmla="*/ 120136 w 6351910"/>
              <a:gd name="connsiteY48" fmla="*/ 1732919 h 6858000"/>
              <a:gd name="connsiteX49" fmla="*/ 92310 w 6351910"/>
              <a:gd name="connsiteY49" fmla="*/ 1615777 h 6858000"/>
              <a:gd name="connsiteX50" fmla="*/ 73601 w 6351910"/>
              <a:gd name="connsiteY50" fmla="*/ 1563678 h 6858000"/>
              <a:gd name="connsiteX51" fmla="*/ 79273 w 6351910"/>
              <a:gd name="connsiteY51" fmla="*/ 1477995 h 6858000"/>
              <a:gd name="connsiteX52" fmla="*/ 73810 w 6351910"/>
              <a:gd name="connsiteY52" fmla="*/ 1307086 h 6858000"/>
              <a:gd name="connsiteX53" fmla="*/ 79531 w 6351910"/>
              <a:gd name="connsiteY53" fmla="*/ 1168288 h 6858000"/>
              <a:gd name="connsiteX54" fmla="*/ 594 w 6351910"/>
              <a:gd name="connsiteY54" fmla="*/ 716778 h 6858000"/>
              <a:gd name="connsiteX55" fmla="*/ 2657 w 6351910"/>
              <a:gd name="connsiteY55" fmla="*/ 657363 h 6858000"/>
              <a:gd name="connsiteX56" fmla="*/ 24904 w 6351910"/>
              <a:gd name="connsiteY56" fmla="*/ 393828 h 6858000"/>
              <a:gd name="connsiteX57" fmla="*/ 39728 w 6351910"/>
              <a:gd name="connsiteY57" fmla="*/ 236673 h 6858000"/>
              <a:gd name="connsiteX58" fmla="*/ 38796 w 6351910"/>
              <a:gd name="connsiteY58" fmla="*/ 144983 h 6858000"/>
              <a:gd name="connsiteX59" fmla="*/ 29331 w 6351910"/>
              <a:gd name="connsiteY59" fmla="*/ 33857 h 6858000"/>
              <a:gd name="connsiteX60" fmla="*/ 11361 w 6351910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213 w 6351910"/>
              <a:gd name="connsiteY29" fmla="*/ 4013953 h 6858000"/>
              <a:gd name="connsiteX30" fmla="*/ 430401 w 6351910"/>
              <a:gd name="connsiteY30" fmla="*/ 3872886 h 6858000"/>
              <a:gd name="connsiteX31" fmla="*/ 451121 w 6351910"/>
              <a:gd name="connsiteY31" fmla="*/ 3738082 h 6858000"/>
              <a:gd name="connsiteX32" fmla="*/ 458278 w 6351910"/>
              <a:gd name="connsiteY32" fmla="*/ 3673397 h 6858000"/>
              <a:gd name="connsiteX33" fmla="*/ 457592 w 6351910"/>
              <a:gd name="connsiteY33" fmla="*/ 3637109 h 6858000"/>
              <a:gd name="connsiteX34" fmla="*/ 460946 w 6351910"/>
              <a:gd name="connsiteY34" fmla="*/ 3536883 h 6858000"/>
              <a:gd name="connsiteX35" fmla="*/ 481823 w 6351910"/>
              <a:gd name="connsiteY35" fmla="*/ 3295862 h 6858000"/>
              <a:gd name="connsiteX36" fmla="*/ 464800 w 6351910"/>
              <a:gd name="connsiteY36" fmla="*/ 3158586 h 6858000"/>
              <a:gd name="connsiteX37" fmla="*/ 426693 w 6351910"/>
              <a:gd name="connsiteY37" fmla="*/ 3072935 h 6858000"/>
              <a:gd name="connsiteX38" fmla="*/ 402508 w 6351910"/>
              <a:gd name="connsiteY38" fmla="*/ 2958185 h 6858000"/>
              <a:gd name="connsiteX39" fmla="*/ 360891 w 6351910"/>
              <a:gd name="connsiteY39" fmla="*/ 2843952 h 6858000"/>
              <a:gd name="connsiteX40" fmla="*/ 296840 w 6351910"/>
              <a:gd name="connsiteY40" fmla="*/ 2554718 h 6858000"/>
              <a:gd name="connsiteX41" fmla="*/ 268410 w 6351910"/>
              <a:gd name="connsiteY41" fmla="*/ 2447068 h 6858000"/>
              <a:gd name="connsiteX42" fmla="*/ 272375 w 6351910"/>
              <a:gd name="connsiteY42" fmla="*/ 2423438 h 6858000"/>
              <a:gd name="connsiteX43" fmla="*/ 241037 w 6351910"/>
              <a:gd name="connsiteY43" fmla="*/ 2261920 h 6858000"/>
              <a:gd name="connsiteX44" fmla="*/ 215809 w 6351910"/>
              <a:gd name="connsiteY44" fmla="*/ 2155135 h 6858000"/>
              <a:gd name="connsiteX45" fmla="*/ 213333 w 6351910"/>
              <a:gd name="connsiteY45" fmla="*/ 2118008 h 6858000"/>
              <a:gd name="connsiteX46" fmla="*/ 214300 w 6351910"/>
              <a:gd name="connsiteY46" fmla="*/ 2050531 h 6858000"/>
              <a:gd name="connsiteX47" fmla="*/ 120136 w 6351910"/>
              <a:gd name="connsiteY47" fmla="*/ 1732919 h 6858000"/>
              <a:gd name="connsiteX48" fmla="*/ 92310 w 6351910"/>
              <a:gd name="connsiteY48" fmla="*/ 1615777 h 6858000"/>
              <a:gd name="connsiteX49" fmla="*/ 73601 w 6351910"/>
              <a:gd name="connsiteY49" fmla="*/ 1563678 h 6858000"/>
              <a:gd name="connsiteX50" fmla="*/ 79273 w 6351910"/>
              <a:gd name="connsiteY50" fmla="*/ 1477995 h 6858000"/>
              <a:gd name="connsiteX51" fmla="*/ 73810 w 6351910"/>
              <a:gd name="connsiteY51" fmla="*/ 1307086 h 6858000"/>
              <a:gd name="connsiteX52" fmla="*/ 79531 w 6351910"/>
              <a:gd name="connsiteY52" fmla="*/ 1168288 h 6858000"/>
              <a:gd name="connsiteX53" fmla="*/ 594 w 6351910"/>
              <a:gd name="connsiteY53" fmla="*/ 716778 h 6858000"/>
              <a:gd name="connsiteX54" fmla="*/ 2657 w 6351910"/>
              <a:gd name="connsiteY54" fmla="*/ 657363 h 6858000"/>
              <a:gd name="connsiteX55" fmla="*/ 24904 w 6351910"/>
              <a:gd name="connsiteY55" fmla="*/ 393828 h 6858000"/>
              <a:gd name="connsiteX56" fmla="*/ 39728 w 6351910"/>
              <a:gd name="connsiteY56" fmla="*/ 236673 h 6858000"/>
              <a:gd name="connsiteX57" fmla="*/ 38796 w 6351910"/>
              <a:gd name="connsiteY57" fmla="*/ 144983 h 6858000"/>
              <a:gd name="connsiteX58" fmla="*/ 29331 w 6351910"/>
              <a:gd name="connsiteY58" fmla="*/ 33857 h 6858000"/>
              <a:gd name="connsiteX59" fmla="*/ 11361 w 6351910"/>
              <a:gd name="connsiteY59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30401 w 6351910"/>
              <a:gd name="connsiteY29" fmla="*/ 3872886 h 6858000"/>
              <a:gd name="connsiteX30" fmla="*/ 451121 w 6351910"/>
              <a:gd name="connsiteY30" fmla="*/ 3738082 h 6858000"/>
              <a:gd name="connsiteX31" fmla="*/ 458278 w 6351910"/>
              <a:gd name="connsiteY31" fmla="*/ 3673397 h 6858000"/>
              <a:gd name="connsiteX32" fmla="*/ 457592 w 6351910"/>
              <a:gd name="connsiteY32" fmla="*/ 3637109 h 6858000"/>
              <a:gd name="connsiteX33" fmla="*/ 460946 w 6351910"/>
              <a:gd name="connsiteY33" fmla="*/ 3536883 h 6858000"/>
              <a:gd name="connsiteX34" fmla="*/ 481823 w 6351910"/>
              <a:gd name="connsiteY34" fmla="*/ 3295862 h 6858000"/>
              <a:gd name="connsiteX35" fmla="*/ 464800 w 6351910"/>
              <a:gd name="connsiteY35" fmla="*/ 3158586 h 6858000"/>
              <a:gd name="connsiteX36" fmla="*/ 426693 w 6351910"/>
              <a:gd name="connsiteY36" fmla="*/ 3072935 h 6858000"/>
              <a:gd name="connsiteX37" fmla="*/ 402508 w 6351910"/>
              <a:gd name="connsiteY37" fmla="*/ 2958185 h 6858000"/>
              <a:gd name="connsiteX38" fmla="*/ 360891 w 6351910"/>
              <a:gd name="connsiteY38" fmla="*/ 2843952 h 6858000"/>
              <a:gd name="connsiteX39" fmla="*/ 296840 w 6351910"/>
              <a:gd name="connsiteY39" fmla="*/ 2554718 h 6858000"/>
              <a:gd name="connsiteX40" fmla="*/ 268410 w 6351910"/>
              <a:gd name="connsiteY40" fmla="*/ 2447068 h 6858000"/>
              <a:gd name="connsiteX41" fmla="*/ 272375 w 6351910"/>
              <a:gd name="connsiteY41" fmla="*/ 2423438 h 6858000"/>
              <a:gd name="connsiteX42" fmla="*/ 241037 w 6351910"/>
              <a:gd name="connsiteY42" fmla="*/ 2261920 h 6858000"/>
              <a:gd name="connsiteX43" fmla="*/ 215809 w 6351910"/>
              <a:gd name="connsiteY43" fmla="*/ 2155135 h 6858000"/>
              <a:gd name="connsiteX44" fmla="*/ 213333 w 6351910"/>
              <a:gd name="connsiteY44" fmla="*/ 2118008 h 6858000"/>
              <a:gd name="connsiteX45" fmla="*/ 214300 w 6351910"/>
              <a:gd name="connsiteY45" fmla="*/ 2050531 h 6858000"/>
              <a:gd name="connsiteX46" fmla="*/ 120136 w 6351910"/>
              <a:gd name="connsiteY46" fmla="*/ 1732919 h 6858000"/>
              <a:gd name="connsiteX47" fmla="*/ 92310 w 6351910"/>
              <a:gd name="connsiteY47" fmla="*/ 1615777 h 6858000"/>
              <a:gd name="connsiteX48" fmla="*/ 73601 w 6351910"/>
              <a:gd name="connsiteY48" fmla="*/ 1563678 h 6858000"/>
              <a:gd name="connsiteX49" fmla="*/ 79273 w 6351910"/>
              <a:gd name="connsiteY49" fmla="*/ 1477995 h 6858000"/>
              <a:gd name="connsiteX50" fmla="*/ 73810 w 6351910"/>
              <a:gd name="connsiteY50" fmla="*/ 1307086 h 6858000"/>
              <a:gd name="connsiteX51" fmla="*/ 79531 w 6351910"/>
              <a:gd name="connsiteY51" fmla="*/ 1168288 h 6858000"/>
              <a:gd name="connsiteX52" fmla="*/ 594 w 6351910"/>
              <a:gd name="connsiteY52" fmla="*/ 716778 h 6858000"/>
              <a:gd name="connsiteX53" fmla="*/ 2657 w 6351910"/>
              <a:gd name="connsiteY53" fmla="*/ 657363 h 6858000"/>
              <a:gd name="connsiteX54" fmla="*/ 24904 w 6351910"/>
              <a:gd name="connsiteY54" fmla="*/ 393828 h 6858000"/>
              <a:gd name="connsiteX55" fmla="*/ 39728 w 6351910"/>
              <a:gd name="connsiteY55" fmla="*/ 236673 h 6858000"/>
              <a:gd name="connsiteX56" fmla="*/ 38796 w 6351910"/>
              <a:gd name="connsiteY56" fmla="*/ 144983 h 6858000"/>
              <a:gd name="connsiteX57" fmla="*/ 29331 w 6351910"/>
              <a:gd name="connsiteY57" fmla="*/ 33857 h 6858000"/>
              <a:gd name="connsiteX58" fmla="*/ 11361 w 6351910"/>
              <a:gd name="connsiteY58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0922 w 6351910"/>
              <a:gd name="connsiteY7" fmla="*/ 6684885 h 6858000"/>
              <a:gd name="connsiteX8" fmla="*/ 148286 w 6351910"/>
              <a:gd name="connsiteY8" fmla="*/ 6633777 h 6858000"/>
              <a:gd name="connsiteX9" fmla="*/ 219248 w 6351910"/>
              <a:gd name="connsiteY9" fmla="*/ 6492130 h 6858000"/>
              <a:gd name="connsiteX10" fmla="*/ 234530 w 6351910"/>
              <a:gd name="connsiteY10" fmla="*/ 6431610 h 6858000"/>
              <a:gd name="connsiteX11" fmla="*/ 252884 w 6351910"/>
              <a:gd name="connsiteY11" fmla="*/ 6294334 h 6858000"/>
              <a:gd name="connsiteX12" fmla="*/ 240974 w 6351910"/>
              <a:gd name="connsiteY12" fmla="*/ 6231403 h 6858000"/>
              <a:gd name="connsiteX13" fmla="*/ 233821 w 6351910"/>
              <a:gd name="connsiteY13" fmla="*/ 6202459 h 6858000"/>
              <a:gd name="connsiteX14" fmla="*/ 232650 w 6351910"/>
              <a:gd name="connsiteY14" fmla="*/ 6153037 h 6858000"/>
              <a:gd name="connsiteX15" fmla="*/ 240039 w 6351910"/>
              <a:gd name="connsiteY15" fmla="*/ 5905303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390209 w 6730758"/>
              <a:gd name="connsiteY0" fmla="*/ 0 h 6858000"/>
              <a:gd name="connsiteX1" fmla="*/ 6730758 w 6730758"/>
              <a:gd name="connsiteY1" fmla="*/ 0 h 6858000"/>
              <a:gd name="connsiteX2" fmla="*/ 6730758 w 6730758"/>
              <a:gd name="connsiteY2" fmla="*/ 6858000 h 6858000"/>
              <a:gd name="connsiteX3" fmla="*/ 452046 w 6730758"/>
              <a:gd name="connsiteY3" fmla="*/ 6857735 h 6858000"/>
              <a:gd name="connsiteX4" fmla="*/ 498897 w 6730758"/>
              <a:gd name="connsiteY4" fmla="*/ 6737706 h 6858000"/>
              <a:gd name="connsiteX5" fmla="*/ 515855 w 6730758"/>
              <a:gd name="connsiteY5" fmla="*/ 6686827 h 6858000"/>
              <a:gd name="connsiteX6" fmla="*/ 527134 w 6730758"/>
              <a:gd name="connsiteY6" fmla="*/ 6633777 h 6858000"/>
              <a:gd name="connsiteX7" fmla="*/ 598096 w 6730758"/>
              <a:gd name="connsiteY7" fmla="*/ 6492130 h 6858000"/>
              <a:gd name="connsiteX8" fmla="*/ 613378 w 6730758"/>
              <a:gd name="connsiteY8" fmla="*/ 6431610 h 6858000"/>
              <a:gd name="connsiteX9" fmla="*/ 631732 w 6730758"/>
              <a:gd name="connsiteY9" fmla="*/ 6294334 h 6858000"/>
              <a:gd name="connsiteX10" fmla="*/ 619822 w 6730758"/>
              <a:gd name="connsiteY10" fmla="*/ 6231403 h 6858000"/>
              <a:gd name="connsiteX11" fmla="*/ 612669 w 6730758"/>
              <a:gd name="connsiteY11" fmla="*/ 6202459 h 6858000"/>
              <a:gd name="connsiteX12" fmla="*/ 611498 w 6730758"/>
              <a:gd name="connsiteY12" fmla="*/ 6153037 h 6858000"/>
              <a:gd name="connsiteX13" fmla="*/ 618887 w 6730758"/>
              <a:gd name="connsiteY13" fmla="*/ 5905303 h 6858000"/>
              <a:gd name="connsiteX14" fmla="*/ 714551 w 6730758"/>
              <a:gd name="connsiteY14" fmla="*/ 5449031 h 6858000"/>
              <a:gd name="connsiteX15" fmla="*/ 750482 w 6730758"/>
              <a:gd name="connsiteY15" fmla="*/ 5341916 h 6858000"/>
              <a:gd name="connsiteX16" fmla="*/ 787872 w 6730758"/>
              <a:gd name="connsiteY16" fmla="*/ 5264214 h 6858000"/>
              <a:gd name="connsiteX17" fmla="*/ 793872 w 6730758"/>
              <a:gd name="connsiteY17" fmla="*/ 5225268 h 6858000"/>
              <a:gd name="connsiteX18" fmla="*/ 801940 w 6730758"/>
              <a:gd name="connsiteY18" fmla="*/ 5159961 h 6858000"/>
              <a:gd name="connsiteX19" fmla="*/ 805457 w 6730758"/>
              <a:gd name="connsiteY19" fmla="*/ 5125185 h 6858000"/>
              <a:gd name="connsiteX20" fmla="*/ 819928 w 6730758"/>
              <a:gd name="connsiteY20" fmla="*/ 4993030 h 6858000"/>
              <a:gd name="connsiteX21" fmla="*/ 826659 w 6730758"/>
              <a:gd name="connsiteY21" fmla="*/ 4946844 h 6858000"/>
              <a:gd name="connsiteX22" fmla="*/ 837627 w 6730758"/>
              <a:gd name="connsiteY22" fmla="*/ 4858827 h 6858000"/>
              <a:gd name="connsiteX23" fmla="*/ 843378 w 6730758"/>
              <a:gd name="connsiteY23" fmla="*/ 4808488 h 6858000"/>
              <a:gd name="connsiteX24" fmla="*/ 834572 w 6730758"/>
              <a:gd name="connsiteY24" fmla="*/ 4375228 h 6858000"/>
              <a:gd name="connsiteX25" fmla="*/ 815725 w 6730758"/>
              <a:gd name="connsiteY25" fmla="*/ 4214165 h 6858000"/>
              <a:gd name="connsiteX26" fmla="*/ 809249 w 6730758"/>
              <a:gd name="connsiteY26" fmla="*/ 3872886 h 6858000"/>
              <a:gd name="connsiteX27" fmla="*/ 829969 w 6730758"/>
              <a:gd name="connsiteY27" fmla="*/ 3738082 h 6858000"/>
              <a:gd name="connsiteX28" fmla="*/ 837126 w 6730758"/>
              <a:gd name="connsiteY28" fmla="*/ 3673397 h 6858000"/>
              <a:gd name="connsiteX29" fmla="*/ 836440 w 6730758"/>
              <a:gd name="connsiteY29" fmla="*/ 3637109 h 6858000"/>
              <a:gd name="connsiteX30" fmla="*/ 839794 w 6730758"/>
              <a:gd name="connsiteY30" fmla="*/ 3536883 h 6858000"/>
              <a:gd name="connsiteX31" fmla="*/ 860671 w 6730758"/>
              <a:gd name="connsiteY31" fmla="*/ 3295862 h 6858000"/>
              <a:gd name="connsiteX32" fmla="*/ 843648 w 6730758"/>
              <a:gd name="connsiteY32" fmla="*/ 3158586 h 6858000"/>
              <a:gd name="connsiteX33" fmla="*/ 805541 w 6730758"/>
              <a:gd name="connsiteY33" fmla="*/ 3072935 h 6858000"/>
              <a:gd name="connsiteX34" fmla="*/ 781356 w 6730758"/>
              <a:gd name="connsiteY34" fmla="*/ 2958185 h 6858000"/>
              <a:gd name="connsiteX35" fmla="*/ 739739 w 6730758"/>
              <a:gd name="connsiteY35" fmla="*/ 2843952 h 6858000"/>
              <a:gd name="connsiteX36" fmla="*/ 675688 w 6730758"/>
              <a:gd name="connsiteY36" fmla="*/ 2554718 h 6858000"/>
              <a:gd name="connsiteX37" fmla="*/ 647258 w 6730758"/>
              <a:gd name="connsiteY37" fmla="*/ 2447068 h 6858000"/>
              <a:gd name="connsiteX38" fmla="*/ 651223 w 6730758"/>
              <a:gd name="connsiteY38" fmla="*/ 2423438 h 6858000"/>
              <a:gd name="connsiteX39" fmla="*/ 619885 w 6730758"/>
              <a:gd name="connsiteY39" fmla="*/ 2261920 h 6858000"/>
              <a:gd name="connsiteX40" fmla="*/ 594657 w 6730758"/>
              <a:gd name="connsiteY40" fmla="*/ 2155135 h 6858000"/>
              <a:gd name="connsiteX41" fmla="*/ 592181 w 6730758"/>
              <a:gd name="connsiteY41" fmla="*/ 2118008 h 6858000"/>
              <a:gd name="connsiteX42" fmla="*/ 593148 w 6730758"/>
              <a:gd name="connsiteY42" fmla="*/ 2050531 h 6858000"/>
              <a:gd name="connsiteX43" fmla="*/ 498984 w 6730758"/>
              <a:gd name="connsiteY43" fmla="*/ 1732919 h 6858000"/>
              <a:gd name="connsiteX44" fmla="*/ 471158 w 6730758"/>
              <a:gd name="connsiteY44" fmla="*/ 1615777 h 6858000"/>
              <a:gd name="connsiteX45" fmla="*/ 452449 w 6730758"/>
              <a:gd name="connsiteY45" fmla="*/ 1563678 h 6858000"/>
              <a:gd name="connsiteX46" fmla="*/ 458121 w 6730758"/>
              <a:gd name="connsiteY46" fmla="*/ 1477995 h 6858000"/>
              <a:gd name="connsiteX47" fmla="*/ 452658 w 6730758"/>
              <a:gd name="connsiteY47" fmla="*/ 1307086 h 6858000"/>
              <a:gd name="connsiteX48" fmla="*/ 458379 w 6730758"/>
              <a:gd name="connsiteY48" fmla="*/ 1168288 h 6858000"/>
              <a:gd name="connsiteX49" fmla="*/ 379442 w 6730758"/>
              <a:gd name="connsiteY49" fmla="*/ 716778 h 6858000"/>
              <a:gd name="connsiteX50" fmla="*/ 381505 w 6730758"/>
              <a:gd name="connsiteY50" fmla="*/ 657363 h 6858000"/>
              <a:gd name="connsiteX51" fmla="*/ 403752 w 6730758"/>
              <a:gd name="connsiteY51" fmla="*/ 393828 h 6858000"/>
              <a:gd name="connsiteX52" fmla="*/ 418576 w 6730758"/>
              <a:gd name="connsiteY52" fmla="*/ 236673 h 6858000"/>
              <a:gd name="connsiteX53" fmla="*/ 417644 w 6730758"/>
              <a:gd name="connsiteY53" fmla="*/ 144983 h 6858000"/>
              <a:gd name="connsiteX54" fmla="*/ 408179 w 6730758"/>
              <a:gd name="connsiteY54" fmla="*/ 33857 h 6858000"/>
              <a:gd name="connsiteX55" fmla="*/ 390209 w 6730758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73601 w 6351910"/>
              <a:gd name="connsiteY45" fmla="*/ 1563678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88820 w 6351910"/>
              <a:gd name="connsiteY45" fmla="*/ 1525631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51910" h="6858000">
                <a:moveTo>
                  <a:pt x="11361" y="0"/>
                </a:moveTo>
                <a:lnTo>
                  <a:pt x="6351910" y="0"/>
                </a:lnTo>
                <a:lnTo>
                  <a:pt x="6351910" y="6858000"/>
                </a:ln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CC37536-3D0C-46D4-B90B-0C85D51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3594"/>
            <a:ext cx="8045508" cy="5888606"/>
          </a:xfrm>
          <a:custGeom>
            <a:avLst/>
            <a:gdLst>
              <a:gd name="connsiteX0" fmla="*/ 7872094 w 8045508"/>
              <a:gd name="connsiteY0" fmla="*/ 0 h 5888606"/>
              <a:gd name="connsiteX1" fmla="*/ 8045508 w 8045508"/>
              <a:gd name="connsiteY1" fmla="*/ 5641285 h 5888606"/>
              <a:gd name="connsiteX2" fmla="*/ 0 w 8045508"/>
              <a:gd name="connsiteY2" fmla="*/ 5888606 h 5888606"/>
              <a:gd name="connsiteX3" fmla="*/ 0 w 8045508"/>
              <a:gd name="connsiteY3" fmla="*/ 241990 h 58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5508" h="5888606">
                <a:moveTo>
                  <a:pt x="7872094" y="0"/>
                </a:moveTo>
                <a:lnTo>
                  <a:pt x="8045508" y="5641285"/>
                </a:lnTo>
                <a:lnTo>
                  <a:pt x="0" y="5888606"/>
                </a:lnTo>
                <a:lnTo>
                  <a:pt x="0" y="24199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AE70FFB-E715-4F0B-87FB-8D8172F3F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62643">
            <a:off x="-184877" y="413301"/>
            <a:ext cx="8129899" cy="5642668"/>
          </a:xfrm>
          <a:custGeom>
            <a:avLst/>
            <a:gdLst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86308 h 5618388"/>
              <a:gd name="connsiteX20" fmla="*/ 5274476 w 8131698"/>
              <a:gd name="connsiteY20" fmla="*/ 5560587 h 5618388"/>
              <a:gd name="connsiteX21" fmla="*/ 5199102 w 8131698"/>
              <a:gd name="connsiteY21" fmla="*/ 5557824 h 5618388"/>
              <a:gd name="connsiteX22" fmla="*/ 54573 w 8131698"/>
              <a:gd name="connsiteY22" fmla="*/ 5366007 h 5618388"/>
              <a:gd name="connsiteX23" fmla="*/ 0 w 8131698"/>
              <a:gd name="connsiteY23" fmla="*/ 5362432 h 5618388"/>
              <a:gd name="connsiteX24" fmla="*/ 370836 w 8131698"/>
              <a:gd name="connsiteY24" fmla="*/ 0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60587 h 5618388"/>
              <a:gd name="connsiteX20" fmla="*/ 5199102 w 8131698"/>
              <a:gd name="connsiteY20" fmla="*/ 5557824 h 5618388"/>
              <a:gd name="connsiteX21" fmla="*/ 54573 w 8131698"/>
              <a:gd name="connsiteY21" fmla="*/ 5366007 h 5618388"/>
              <a:gd name="connsiteX22" fmla="*/ 0 w 8131698"/>
              <a:gd name="connsiteY22" fmla="*/ 5362432 h 5618388"/>
              <a:gd name="connsiteX23" fmla="*/ 370836 w 8131698"/>
              <a:gd name="connsiteY23" fmla="*/ 0 h 5618388"/>
              <a:gd name="connsiteX24" fmla="*/ 8131698 w 8131698"/>
              <a:gd name="connsiteY2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199102 w 8131698"/>
              <a:gd name="connsiteY19" fmla="*/ 5557824 h 5618388"/>
              <a:gd name="connsiteX20" fmla="*/ 54573 w 8131698"/>
              <a:gd name="connsiteY20" fmla="*/ 5366007 h 5618388"/>
              <a:gd name="connsiteX21" fmla="*/ 0 w 8131698"/>
              <a:gd name="connsiteY21" fmla="*/ 5362432 h 5618388"/>
              <a:gd name="connsiteX22" fmla="*/ 370836 w 8131698"/>
              <a:gd name="connsiteY22" fmla="*/ 0 h 5618388"/>
              <a:gd name="connsiteX23" fmla="*/ 8131698 w 8131698"/>
              <a:gd name="connsiteY2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4573 w 8131698"/>
              <a:gd name="connsiteY19" fmla="*/ 5366007 h 5618388"/>
              <a:gd name="connsiteX20" fmla="*/ 0 w 8131698"/>
              <a:gd name="connsiteY20" fmla="*/ 5362432 h 5618388"/>
              <a:gd name="connsiteX21" fmla="*/ 370836 w 8131698"/>
              <a:gd name="connsiteY21" fmla="*/ 0 h 5618388"/>
              <a:gd name="connsiteX22" fmla="*/ 8131698 w 8131698"/>
              <a:gd name="connsiteY2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01347 w 8131698"/>
              <a:gd name="connsiteY17" fmla="*/ 5586308 h 5618388"/>
              <a:gd name="connsiteX18" fmla="*/ 54573 w 8131698"/>
              <a:gd name="connsiteY18" fmla="*/ 5366007 h 5618388"/>
              <a:gd name="connsiteX19" fmla="*/ 0 w 8131698"/>
              <a:gd name="connsiteY19" fmla="*/ 5362432 h 5618388"/>
              <a:gd name="connsiteX20" fmla="*/ 370836 w 8131698"/>
              <a:gd name="connsiteY20" fmla="*/ 0 h 5618388"/>
              <a:gd name="connsiteX21" fmla="*/ 8131698 w 8131698"/>
              <a:gd name="connsiteY21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01347 w 8131698"/>
              <a:gd name="connsiteY16" fmla="*/ 5586308 h 5618388"/>
              <a:gd name="connsiteX17" fmla="*/ 54573 w 8131698"/>
              <a:gd name="connsiteY17" fmla="*/ 5366007 h 5618388"/>
              <a:gd name="connsiteX18" fmla="*/ 0 w 8131698"/>
              <a:gd name="connsiteY18" fmla="*/ 5362432 h 5618388"/>
              <a:gd name="connsiteX19" fmla="*/ 370836 w 8131698"/>
              <a:gd name="connsiteY19" fmla="*/ 0 h 5618388"/>
              <a:gd name="connsiteX20" fmla="*/ 8131698 w 8131698"/>
              <a:gd name="connsiteY20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301347 w 8131698"/>
              <a:gd name="connsiteY15" fmla="*/ 5586308 h 5618388"/>
              <a:gd name="connsiteX16" fmla="*/ 54573 w 8131698"/>
              <a:gd name="connsiteY16" fmla="*/ 5366007 h 5618388"/>
              <a:gd name="connsiteX17" fmla="*/ 0 w 8131698"/>
              <a:gd name="connsiteY17" fmla="*/ 5362432 h 5618388"/>
              <a:gd name="connsiteX18" fmla="*/ 370836 w 8131698"/>
              <a:gd name="connsiteY18" fmla="*/ 0 h 5618388"/>
              <a:gd name="connsiteX19" fmla="*/ 8131698 w 8131698"/>
              <a:gd name="connsiteY19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301347 w 8131698"/>
              <a:gd name="connsiteY14" fmla="*/ 5586308 h 5618388"/>
              <a:gd name="connsiteX15" fmla="*/ 54573 w 8131698"/>
              <a:gd name="connsiteY15" fmla="*/ 5366007 h 5618388"/>
              <a:gd name="connsiteX16" fmla="*/ 0 w 8131698"/>
              <a:gd name="connsiteY16" fmla="*/ 5362432 h 5618388"/>
              <a:gd name="connsiteX17" fmla="*/ 370836 w 8131698"/>
              <a:gd name="connsiteY17" fmla="*/ 0 h 5618388"/>
              <a:gd name="connsiteX18" fmla="*/ 8131698 w 8131698"/>
              <a:gd name="connsiteY18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737264 w 8131698"/>
              <a:gd name="connsiteY9" fmla="*/ 5586308 h 5618388"/>
              <a:gd name="connsiteX10" fmla="*/ 6690997 w 8131698"/>
              <a:gd name="connsiteY10" fmla="*/ 5586308 h 5618388"/>
              <a:gd name="connsiteX11" fmla="*/ 6690600 w 8131698"/>
              <a:gd name="connsiteY11" fmla="*/ 5586328 h 5618388"/>
              <a:gd name="connsiteX12" fmla="*/ 6676724 w 8131698"/>
              <a:gd name="connsiteY12" fmla="*/ 5590147 h 5618388"/>
              <a:gd name="connsiteX13" fmla="*/ 6301347 w 8131698"/>
              <a:gd name="connsiteY13" fmla="*/ 5586308 h 5618388"/>
              <a:gd name="connsiteX14" fmla="*/ 54573 w 8131698"/>
              <a:gd name="connsiteY14" fmla="*/ 5366007 h 5618388"/>
              <a:gd name="connsiteX15" fmla="*/ 0 w 8131698"/>
              <a:gd name="connsiteY15" fmla="*/ 5362432 h 5618388"/>
              <a:gd name="connsiteX16" fmla="*/ 370836 w 8131698"/>
              <a:gd name="connsiteY16" fmla="*/ 0 h 5618388"/>
              <a:gd name="connsiteX17" fmla="*/ 8131698 w 8131698"/>
              <a:gd name="connsiteY17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690997 w 8131698"/>
              <a:gd name="connsiteY9" fmla="*/ 5586308 h 5618388"/>
              <a:gd name="connsiteX10" fmla="*/ 6690600 w 8131698"/>
              <a:gd name="connsiteY10" fmla="*/ 5586328 h 5618388"/>
              <a:gd name="connsiteX11" fmla="*/ 6676724 w 8131698"/>
              <a:gd name="connsiteY11" fmla="*/ 5590147 h 5618388"/>
              <a:gd name="connsiteX12" fmla="*/ 6301347 w 8131698"/>
              <a:gd name="connsiteY12" fmla="*/ 5586308 h 5618388"/>
              <a:gd name="connsiteX13" fmla="*/ 54573 w 8131698"/>
              <a:gd name="connsiteY13" fmla="*/ 5366007 h 5618388"/>
              <a:gd name="connsiteX14" fmla="*/ 0 w 8131698"/>
              <a:gd name="connsiteY14" fmla="*/ 5362432 h 5618388"/>
              <a:gd name="connsiteX15" fmla="*/ 370836 w 8131698"/>
              <a:gd name="connsiteY15" fmla="*/ 0 h 5618388"/>
              <a:gd name="connsiteX16" fmla="*/ 8131698 w 8131698"/>
              <a:gd name="connsiteY16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676724 w 8131698"/>
              <a:gd name="connsiteY10" fmla="*/ 5590147 h 5618388"/>
              <a:gd name="connsiteX11" fmla="*/ 6301347 w 8131698"/>
              <a:gd name="connsiteY11" fmla="*/ 5586308 h 5618388"/>
              <a:gd name="connsiteX12" fmla="*/ 54573 w 8131698"/>
              <a:gd name="connsiteY12" fmla="*/ 5366007 h 5618388"/>
              <a:gd name="connsiteX13" fmla="*/ 0 w 8131698"/>
              <a:gd name="connsiteY13" fmla="*/ 5362432 h 5618388"/>
              <a:gd name="connsiteX14" fmla="*/ 370836 w 8131698"/>
              <a:gd name="connsiteY14" fmla="*/ 0 h 5618388"/>
              <a:gd name="connsiteX15" fmla="*/ 8131698 w 8131698"/>
              <a:gd name="connsiteY15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301347 w 8131698"/>
              <a:gd name="connsiteY10" fmla="*/ 5586308 h 5618388"/>
              <a:gd name="connsiteX11" fmla="*/ 54573 w 8131698"/>
              <a:gd name="connsiteY11" fmla="*/ 5366007 h 5618388"/>
              <a:gd name="connsiteX12" fmla="*/ 0 w 8131698"/>
              <a:gd name="connsiteY12" fmla="*/ 5362432 h 5618388"/>
              <a:gd name="connsiteX13" fmla="*/ 370836 w 8131698"/>
              <a:gd name="connsiteY13" fmla="*/ 0 h 5618388"/>
              <a:gd name="connsiteX14" fmla="*/ 8131698 w 8131698"/>
              <a:gd name="connsiteY1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301347 w 8131698"/>
              <a:gd name="connsiteY9" fmla="*/ 5586308 h 5618388"/>
              <a:gd name="connsiteX10" fmla="*/ 54573 w 8131698"/>
              <a:gd name="connsiteY10" fmla="*/ 5366007 h 5618388"/>
              <a:gd name="connsiteX11" fmla="*/ 0 w 8131698"/>
              <a:gd name="connsiteY11" fmla="*/ 5362432 h 5618388"/>
              <a:gd name="connsiteX12" fmla="*/ 370836 w 8131698"/>
              <a:gd name="connsiteY12" fmla="*/ 0 h 5618388"/>
              <a:gd name="connsiteX13" fmla="*/ 8131698 w 8131698"/>
              <a:gd name="connsiteY1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54573 w 8131698"/>
              <a:gd name="connsiteY9" fmla="*/ 5366007 h 5618388"/>
              <a:gd name="connsiteX10" fmla="*/ 0 w 8131698"/>
              <a:gd name="connsiteY10" fmla="*/ 5362432 h 5618388"/>
              <a:gd name="connsiteX11" fmla="*/ 370836 w 8131698"/>
              <a:gd name="connsiteY11" fmla="*/ 0 h 5618388"/>
              <a:gd name="connsiteX12" fmla="*/ 8131698 w 8131698"/>
              <a:gd name="connsiteY1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0 w 8131698"/>
              <a:gd name="connsiteY9" fmla="*/ 5362432 h 5618388"/>
              <a:gd name="connsiteX10" fmla="*/ 370836 w 8131698"/>
              <a:gd name="connsiteY10" fmla="*/ 0 h 5618388"/>
              <a:gd name="connsiteX11" fmla="*/ 8131698 w 8131698"/>
              <a:gd name="connsiteY11" fmla="*/ 258027 h 5618388"/>
              <a:gd name="connsiteX0" fmla="*/ 8129899 w 8129899"/>
              <a:gd name="connsiteY0" fmla="*/ 258027 h 5618388"/>
              <a:gd name="connsiteX1" fmla="*/ 7968098 w 8129899"/>
              <a:gd name="connsiteY1" fmla="*/ 4064141 h 5618388"/>
              <a:gd name="connsiteX2" fmla="*/ 7894059 w 8129899"/>
              <a:gd name="connsiteY2" fmla="*/ 5580768 h 5618388"/>
              <a:gd name="connsiteX3" fmla="*/ 7882077 w 8129899"/>
              <a:gd name="connsiteY3" fmla="*/ 5618388 h 5618388"/>
              <a:gd name="connsiteX4" fmla="*/ 7816451 w 8129899"/>
              <a:gd name="connsiteY4" fmla="*/ 5614152 h 5618388"/>
              <a:gd name="connsiteX5" fmla="*/ 7003904 w 8129899"/>
              <a:gd name="connsiteY5" fmla="*/ 5586308 h 5618388"/>
              <a:gd name="connsiteX6" fmla="*/ 6933001 w 8129899"/>
              <a:gd name="connsiteY6" fmla="*/ 5586308 h 5618388"/>
              <a:gd name="connsiteX7" fmla="*/ 6932894 w 8129899"/>
              <a:gd name="connsiteY7" fmla="*/ 5586553 h 5618388"/>
              <a:gd name="connsiteX8" fmla="*/ 6689198 w 8129899"/>
              <a:gd name="connsiteY8" fmla="*/ 5586308 h 5618388"/>
              <a:gd name="connsiteX9" fmla="*/ 0 w 8129899"/>
              <a:gd name="connsiteY9" fmla="*/ 5336421 h 5618388"/>
              <a:gd name="connsiteX10" fmla="*/ 369037 w 8129899"/>
              <a:gd name="connsiteY10" fmla="*/ 0 h 5618388"/>
              <a:gd name="connsiteX11" fmla="*/ 8129899 w 8129899"/>
              <a:gd name="connsiteY11" fmla="*/ 258027 h 5618388"/>
              <a:gd name="connsiteX0" fmla="*/ 8129899 w 8129899"/>
              <a:gd name="connsiteY0" fmla="*/ 282307 h 5642668"/>
              <a:gd name="connsiteX1" fmla="*/ 7968098 w 8129899"/>
              <a:gd name="connsiteY1" fmla="*/ 4088421 h 5642668"/>
              <a:gd name="connsiteX2" fmla="*/ 7894059 w 8129899"/>
              <a:gd name="connsiteY2" fmla="*/ 5605048 h 5642668"/>
              <a:gd name="connsiteX3" fmla="*/ 7882077 w 8129899"/>
              <a:gd name="connsiteY3" fmla="*/ 5642668 h 5642668"/>
              <a:gd name="connsiteX4" fmla="*/ 7816451 w 8129899"/>
              <a:gd name="connsiteY4" fmla="*/ 5638432 h 5642668"/>
              <a:gd name="connsiteX5" fmla="*/ 7003904 w 8129899"/>
              <a:gd name="connsiteY5" fmla="*/ 5610588 h 5642668"/>
              <a:gd name="connsiteX6" fmla="*/ 6933001 w 8129899"/>
              <a:gd name="connsiteY6" fmla="*/ 5610588 h 5642668"/>
              <a:gd name="connsiteX7" fmla="*/ 6932894 w 8129899"/>
              <a:gd name="connsiteY7" fmla="*/ 5610833 h 5642668"/>
              <a:gd name="connsiteX8" fmla="*/ 6689198 w 8129899"/>
              <a:gd name="connsiteY8" fmla="*/ 5610588 h 5642668"/>
              <a:gd name="connsiteX9" fmla="*/ 0 w 8129899"/>
              <a:gd name="connsiteY9" fmla="*/ 5360701 h 5642668"/>
              <a:gd name="connsiteX10" fmla="*/ 370716 w 8129899"/>
              <a:gd name="connsiteY10" fmla="*/ 0 h 5642668"/>
              <a:gd name="connsiteX11" fmla="*/ 8129899 w 8129899"/>
              <a:gd name="connsiteY11" fmla="*/ 282307 h 564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29899" h="5642668">
                <a:moveTo>
                  <a:pt x="8129899" y="282307"/>
                </a:moveTo>
                <a:cubicBezTo>
                  <a:pt x="8095447" y="692312"/>
                  <a:pt x="8004356" y="3282852"/>
                  <a:pt x="7968098" y="4088421"/>
                </a:cubicBezTo>
                <a:lnTo>
                  <a:pt x="7894059" y="5605048"/>
                </a:lnTo>
                <a:lnTo>
                  <a:pt x="7882077" y="5642668"/>
                </a:lnTo>
                <a:cubicBezTo>
                  <a:pt x="7867919" y="5642175"/>
                  <a:pt x="7830611" y="5638926"/>
                  <a:pt x="7816451" y="5638432"/>
                </a:cubicBezTo>
                <a:lnTo>
                  <a:pt x="7003904" y="5610588"/>
                </a:lnTo>
                <a:lnTo>
                  <a:pt x="6933001" y="5610588"/>
                </a:lnTo>
                <a:cubicBezTo>
                  <a:pt x="6932965" y="5610670"/>
                  <a:pt x="6932930" y="5610751"/>
                  <a:pt x="6932894" y="5610833"/>
                </a:cubicBezTo>
                <a:lnTo>
                  <a:pt x="6689198" y="5610588"/>
                </a:lnTo>
                <a:lnTo>
                  <a:pt x="0" y="5360701"/>
                </a:lnTo>
                <a:lnTo>
                  <a:pt x="370716" y="0"/>
                </a:lnTo>
                <a:lnTo>
                  <a:pt x="8129899" y="2823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BE0FFCDF-3FB9-730D-A139-89364CF0F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000">
            <a:off x="298437" y="1008838"/>
            <a:ext cx="7353639" cy="4485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FF0EA0-832B-8D57-D68F-22CD5A61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53" y="1943100"/>
            <a:ext cx="4646147" cy="29071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Level 3 BASIC ENEMY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C3D338-D224-4681-A838-420150FF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139" y="5268124"/>
            <a:ext cx="2853761" cy="90407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dirty="0"/>
              <a:t>This will be the same as Level 2 but with a new spawn tile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dirty="0"/>
              <a:t>The enemies can now move in different directions</a:t>
            </a:r>
          </a:p>
        </p:txBody>
      </p:sp>
    </p:spTree>
    <p:extLst>
      <p:ext uri="{BB962C8B-B14F-4D97-AF65-F5344CB8AC3E}">
        <p14:creationId xmlns:p14="http://schemas.microsoft.com/office/powerpoint/2010/main" val="3381302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DD7FA-415D-712B-7215-F189751D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930649"/>
            <a:ext cx="4410500" cy="2241551"/>
          </a:xfrm>
        </p:spPr>
        <p:txBody>
          <a:bodyPr anchor="ctr">
            <a:normAutofit/>
          </a:bodyPr>
          <a:lstStyle/>
          <a:p>
            <a:r>
              <a:rPr lang="en-GB"/>
              <a:t>Level 3 HEALTH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6FD5-8B90-880F-C1A4-24135505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303" y="4219025"/>
            <a:ext cx="4706860" cy="2400301"/>
          </a:xfrm>
        </p:spPr>
        <p:txBody>
          <a:bodyPr anchor="ctr">
            <a:normAutofit lnSpcReduction="10000"/>
          </a:bodyPr>
          <a:lstStyle/>
          <a:p>
            <a:r>
              <a:rPr lang="en-GB" dirty="0"/>
              <a:t>We are going to give the player a hand and give them 3 health</a:t>
            </a:r>
          </a:p>
          <a:p>
            <a:r>
              <a:rPr lang="en-GB" dirty="0"/>
              <a:t>Set 3 to health at the start</a:t>
            </a:r>
          </a:p>
          <a:p>
            <a:r>
              <a:rPr lang="en-GB" dirty="0"/>
              <a:t>Change the ENEMY OVERLAP to take 1 health away</a:t>
            </a:r>
          </a:p>
          <a:p>
            <a:r>
              <a:rPr lang="en-GB" dirty="0"/>
              <a:t>If Player Health ever reaches 0 it’s game over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04AF57-E39D-1E9B-C0A3-D0FE2E0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94" y="159327"/>
            <a:ext cx="2736165" cy="3913649"/>
          </a:xfrm>
          <a:prstGeom prst="rect">
            <a:avLst/>
          </a:prstGeom>
        </p:spPr>
      </p:pic>
      <p:pic>
        <p:nvPicPr>
          <p:cNvPr id="7" name="Picture 6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0C14CC6F-DA3E-A684-E457-0E14C136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7" y="284651"/>
            <a:ext cx="588727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87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AD775-DD64-4131-16BC-4200A3D0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4155743"/>
            <a:ext cx="4410500" cy="2168857"/>
          </a:xfrm>
        </p:spPr>
        <p:txBody>
          <a:bodyPr anchor="ctr">
            <a:normAutofit/>
          </a:bodyPr>
          <a:lstStyle/>
          <a:p>
            <a:r>
              <a:rPr lang="en-GB" dirty="0"/>
              <a:t>Level 3 BOSS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CA86-2C99-D556-62E1-BACB17C6F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97735"/>
            <a:ext cx="4610101" cy="308262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Create a new sprite</a:t>
            </a:r>
          </a:p>
          <a:p>
            <a:r>
              <a:rPr lang="en-GB" b="1" dirty="0"/>
              <a:t>Rename as BOSS </a:t>
            </a:r>
          </a:p>
          <a:p>
            <a:r>
              <a:rPr lang="en-GB" b="1" dirty="0"/>
              <a:t>Use the KaijuMomWalk0</a:t>
            </a:r>
          </a:p>
          <a:p>
            <a:r>
              <a:rPr lang="en-GB" b="1" dirty="0"/>
              <a:t>Spawn it on the Boss Spawn</a:t>
            </a:r>
          </a:p>
          <a:p>
            <a:r>
              <a:rPr lang="en-GB" b="1" dirty="0"/>
              <a:t>Set the kind to BOSS</a:t>
            </a:r>
          </a:p>
          <a:p>
            <a:r>
              <a:rPr lang="en-GB" b="1" dirty="0"/>
              <a:t>Make the BOSS follow the player</a:t>
            </a:r>
          </a:p>
          <a:p>
            <a:r>
              <a:rPr lang="en-GB" b="1" dirty="0"/>
              <a:t>Create a variable called BOSS_HEALTH</a:t>
            </a:r>
          </a:p>
          <a:p>
            <a:r>
              <a:rPr lang="en-GB" b="1" dirty="0"/>
              <a:t>Set BOSS_HEALTH to 3</a:t>
            </a:r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3BA8D434-9B16-4D54-B29C-5919ACE06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1" y="38374"/>
            <a:ext cx="7958854" cy="37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0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30286-23C0-0CA2-AF8D-16CD9B87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GB" dirty="0"/>
              <a:t>Level 3 BOSS Movement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4B4F-E4D9-A020-C956-DADBCCB2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en-GB" dirty="0"/>
              <a:t>This will make the BOSS face the player and animate the walking</a:t>
            </a:r>
          </a:p>
          <a:p>
            <a:r>
              <a:rPr lang="en-GB" dirty="0"/>
              <a:t>You will need to make sure that this only runs at level 3 with an IF STATEMENT</a:t>
            </a:r>
          </a:p>
        </p:txBody>
      </p:sp>
      <p:pic>
        <p:nvPicPr>
          <p:cNvPr id="8" name="Picture 7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4D5D0530-5382-313D-CFA5-6E38A6AC8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36" y="771098"/>
            <a:ext cx="347711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3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F605-43DF-5540-CDDF-AE44900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Dungeon Example: Basic</a:t>
            </a:r>
          </a:p>
        </p:txBody>
      </p:sp>
      <p:pic>
        <p:nvPicPr>
          <p:cNvPr id="5" name="Picture 4" descr="A picture containing rectangle, green, pixel, design&#10;&#10;Description automatically generated">
            <a:extLst>
              <a:ext uri="{FF2B5EF4-FFF2-40B4-BE49-F238E27FC236}">
                <a16:creationId xmlns:a16="http://schemas.microsoft.com/office/drawing/2014/main" id="{6974108E-16ED-5CDA-3041-3E3AA8B69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0" y="1975110"/>
            <a:ext cx="4870191" cy="48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9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41992A-81D4-41B9-AB45-7A2653D5C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8"/>
            <a:ext cx="9288370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36844-0852-87E4-5AE9-007915E9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709450"/>
            <a:ext cx="6030114" cy="1725630"/>
          </a:xfrm>
        </p:spPr>
        <p:txBody>
          <a:bodyPr anchor="ctr">
            <a:normAutofit/>
          </a:bodyPr>
          <a:lstStyle/>
          <a:p>
            <a:r>
              <a:rPr lang="en-GB"/>
              <a:t>Level 3 PLAYER HEALTH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BEB3-5788-B26B-FD56-1FF7DAC1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6" y="2810015"/>
            <a:ext cx="5762331" cy="3520936"/>
          </a:xfrm>
        </p:spPr>
        <p:txBody>
          <a:bodyPr anchor="ctr">
            <a:normAutofit/>
          </a:bodyPr>
          <a:lstStyle/>
          <a:p>
            <a:r>
              <a:rPr lang="en-GB" dirty="0"/>
              <a:t>In order to get some health back we will do the reverse of the enemy overlap</a:t>
            </a:r>
          </a:p>
          <a:p>
            <a:r>
              <a:rPr lang="en-GB" dirty="0"/>
              <a:t>Make sure that you set the Pizza to a kind called HEALTH</a:t>
            </a:r>
          </a:p>
          <a:p>
            <a:r>
              <a:rPr lang="en-GB" dirty="0"/>
              <a:t>Make it spawn on the correct tile</a:t>
            </a:r>
          </a:p>
        </p:txBody>
      </p:sp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141AF8B1-661F-8467-35CC-01C4BCEEF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49" y="4887029"/>
            <a:ext cx="6305542" cy="1858153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CF47609-98D6-0A19-124E-3DD35D6C7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78" y="1267649"/>
            <a:ext cx="3713922" cy="14191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C1EBC9-185A-07A4-5BBC-1369A04A4E12}"/>
              </a:ext>
            </a:extLst>
          </p:cNvPr>
          <p:cNvCxnSpPr/>
          <p:nvPr/>
        </p:nvCxnSpPr>
        <p:spPr>
          <a:xfrm flipH="1">
            <a:off x="7656945" y="5301673"/>
            <a:ext cx="1764146" cy="3232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22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6638B-A5A0-8A3C-C001-EABD48F4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GB" dirty="0"/>
              <a:t>Level 3 PLAYER ATTACK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B26705-F24F-D1AF-3A1D-9AB76A3C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 fontScale="92500" lnSpcReduction="20000"/>
          </a:bodyPr>
          <a:lstStyle/>
          <a:p>
            <a:r>
              <a:rPr lang="en-GB" dirty="0"/>
              <a:t>We will only give the player the ability to attack at level 3 using an IF STATEMENT</a:t>
            </a:r>
          </a:p>
          <a:p>
            <a:r>
              <a:rPr lang="en-GB" dirty="0"/>
              <a:t>When A is pressed a magic ball will travel in the direction you are moving</a:t>
            </a:r>
          </a:p>
          <a:p>
            <a:r>
              <a:rPr lang="en-GB" dirty="0"/>
              <a:t>Make the magic ball appear at the players location</a:t>
            </a:r>
          </a:p>
          <a:p>
            <a:r>
              <a:rPr lang="en-GB" dirty="0"/>
              <a:t>Change the VX &amp; VY for each direction</a:t>
            </a:r>
          </a:p>
          <a:p>
            <a:pPr lvl="1"/>
            <a:r>
              <a:rPr lang="en-GB" dirty="0"/>
              <a:t>Left is VX -150</a:t>
            </a:r>
          </a:p>
          <a:p>
            <a:pPr lvl="1"/>
            <a:r>
              <a:rPr lang="en-GB" dirty="0"/>
              <a:t>Right is VX 150</a:t>
            </a:r>
          </a:p>
          <a:p>
            <a:pPr lvl="1"/>
            <a:r>
              <a:rPr lang="en-GB" dirty="0"/>
              <a:t>Up is VY -150</a:t>
            </a:r>
          </a:p>
          <a:p>
            <a:pPr lvl="1"/>
            <a:r>
              <a:rPr lang="en-GB" dirty="0"/>
              <a:t>Down is VY 150</a:t>
            </a:r>
          </a:p>
          <a:p>
            <a:r>
              <a:rPr lang="en-GB" dirty="0"/>
              <a:t>Set the else to destroy the magic ball </a:t>
            </a:r>
          </a:p>
          <a:p>
            <a:endParaRPr lang="en-GB" dirty="0"/>
          </a:p>
        </p:txBody>
      </p:sp>
      <p:pic>
        <p:nvPicPr>
          <p:cNvPr id="5" name="Content Placeholder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0153B7D1-2FA9-8422-2334-FD2EACF5F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76" y="685800"/>
            <a:ext cx="4559301" cy="62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B27662-BD40-44DC-99F5-516479EF1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D3F3CB-F0EE-4573-876B-6F76CC77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67534"/>
            <a:ext cx="12192000" cy="2390466"/>
          </a:xfrm>
          <a:custGeom>
            <a:avLst/>
            <a:gdLst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975769 w 12192000"/>
              <a:gd name="connsiteY25" fmla="*/ 358875 h 2390466"/>
              <a:gd name="connsiteX26" fmla="*/ 6340771 w 12192000"/>
              <a:gd name="connsiteY26" fmla="*/ 358875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406041 w 12192000"/>
              <a:gd name="connsiteY29" fmla="*/ 496082 h 2390466"/>
              <a:gd name="connsiteX30" fmla="*/ 6548466 w 12192000"/>
              <a:gd name="connsiteY30" fmla="*/ 466618 h 2390466"/>
              <a:gd name="connsiteX31" fmla="*/ 6673201 w 12192000"/>
              <a:gd name="connsiteY31" fmla="*/ 450192 h 2390466"/>
              <a:gd name="connsiteX32" fmla="*/ 6686986 w 12192000"/>
              <a:gd name="connsiteY32" fmla="*/ 449182 h 2390466"/>
              <a:gd name="connsiteX33" fmla="*/ 6738693 w 12192000"/>
              <a:gd name="connsiteY33" fmla="*/ 453246 h 2390466"/>
              <a:gd name="connsiteX34" fmla="*/ 6970467 w 12192000"/>
              <a:gd name="connsiteY34" fmla="*/ 419633 h 2390466"/>
              <a:gd name="connsiteX35" fmla="*/ 7042198 w 12192000"/>
              <a:gd name="connsiteY35" fmla="*/ 421879 h 2390466"/>
              <a:gd name="connsiteX36" fmla="*/ 7077073 w 12192000"/>
              <a:gd name="connsiteY36" fmla="*/ 418698 h 2390466"/>
              <a:gd name="connsiteX37" fmla="*/ 7083030 w 12192000"/>
              <a:gd name="connsiteY37" fmla="*/ 418582 h 2390466"/>
              <a:gd name="connsiteX38" fmla="*/ 7124039 w 12192000"/>
              <a:gd name="connsiteY38" fmla="*/ 420736 h 2390466"/>
              <a:gd name="connsiteX39" fmla="*/ 7184925 w 12192000"/>
              <a:gd name="connsiteY39" fmla="*/ 428516 h 2390466"/>
              <a:gd name="connsiteX40" fmla="*/ 7247913 w 12192000"/>
              <a:gd name="connsiteY40" fmla="*/ 444836 h 2390466"/>
              <a:gd name="connsiteX41" fmla="*/ 7284338 w 12192000"/>
              <a:gd name="connsiteY41" fmla="*/ 451699 h 2390466"/>
              <a:gd name="connsiteX42" fmla="*/ 7309614 w 12192000"/>
              <a:gd name="connsiteY42" fmla="*/ 459228 h 2390466"/>
              <a:gd name="connsiteX43" fmla="*/ 7380560 w 12192000"/>
              <a:gd name="connsiteY43" fmla="*/ 464765 h 2390466"/>
              <a:gd name="connsiteX44" fmla="*/ 7500925 w 12192000"/>
              <a:gd name="connsiteY44" fmla="*/ 468250 h 2390466"/>
              <a:gd name="connsiteX45" fmla="*/ 7551687 w 12192000"/>
              <a:gd name="connsiteY45" fmla="*/ 486478 h 2390466"/>
              <a:gd name="connsiteX46" fmla="*/ 7655497 w 12192000"/>
              <a:gd name="connsiteY46" fmla="*/ 485382 h 2390466"/>
              <a:gd name="connsiteX47" fmla="*/ 7678276 w 12192000"/>
              <a:gd name="connsiteY47" fmla="*/ 478273 h 2390466"/>
              <a:gd name="connsiteX48" fmla="*/ 7732190 w 12192000"/>
              <a:gd name="connsiteY48" fmla="*/ 471988 h 2390466"/>
              <a:gd name="connsiteX49" fmla="*/ 7812936 w 12192000"/>
              <a:gd name="connsiteY49" fmla="*/ 451403 h 2390466"/>
              <a:gd name="connsiteX50" fmla="*/ 7901019 w 12192000"/>
              <a:gd name="connsiteY50" fmla="*/ 427394 h 2390466"/>
              <a:gd name="connsiteX51" fmla="*/ 7953628 w 12192000"/>
              <a:gd name="connsiteY51" fmla="*/ 414800 h 2390466"/>
              <a:gd name="connsiteX52" fmla="*/ 7959483 w 12192000"/>
              <a:gd name="connsiteY52" fmla="*/ 413640 h 2390466"/>
              <a:gd name="connsiteX53" fmla="*/ 8000268 w 12192000"/>
              <a:gd name="connsiteY53" fmla="*/ 408559 h 2390466"/>
              <a:gd name="connsiteX54" fmla="*/ 8126468 w 12192000"/>
              <a:gd name="connsiteY54" fmla="*/ 410535 h 2390466"/>
              <a:gd name="connsiteX55" fmla="*/ 8163540 w 12192000"/>
              <a:gd name="connsiteY55" fmla="*/ 410897 h 2390466"/>
              <a:gd name="connsiteX56" fmla="*/ 8189733 w 12192000"/>
              <a:gd name="connsiteY56" fmla="*/ 413869 h 2390466"/>
              <a:gd name="connsiteX57" fmla="*/ 8260604 w 12192000"/>
              <a:gd name="connsiteY57" fmla="*/ 406866 h 2390466"/>
              <a:gd name="connsiteX58" fmla="*/ 8379838 w 12192000"/>
              <a:gd name="connsiteY58" fmla="*/ 389167 h 2390466"/>
              <a:gd name="connsiteX59" fmla="*/ 8433895 w 12192000"/>
              <a:gd name="connsiteY59" fmla="*/ 393057 h 2390466"/>
              <a:gd name="connsiteX60" fmla="*/ 8624741 w 12192000"/>
              <a:gd name="connsiteY60" fmla="*/ 369980 h 2390466"/>
              <a:gd name="connsiteX61" fmla="*/ 8786230 w 12192000"/>
              <a:gd name="connsiteY61" fmla="*/ 358126 h 2390466"/>
              <a:gd name="connsiteX62" fmla="*/ 8911903 w 12192000"/>
              <a:gd name="connsiteY62" fmla="*/ 342099 h 2390466"/>
              <a:gd name="connsiteX63" fmla="*/ 9182090 w 12192000"/>
              <a:gd name="connsiteY63" fmla="*/ 301277 h 2390466"/>
              <a:gd name="connsiteX64" fmla="*/ 9196066 w 12192000"/>
              <a:gd name="connsiteY64" fmla="*/ 291440 h 2390466"/>
              <a:gd name="connsiteX65" fmla="*/ 9249142 w 12192000"/>
              <a:gd name="connsiteY65" fmla="*/ 276200 h 2390466"/>
              <a:gd name="connsiteX66" fmla="*/ 9316564 w 12192000"/>
              <a:gd name="connsiteY66" fmla="*/ 259543 h 2390466"/>
              <a:gd name="connsiteX67" fmla="*/ 9317108 w 12192000"/>
              <a:gd name="connsiteY67" fmla="*/ 260495 h 2390466"/>
              <a:gd name="connsiteX68" fmla="*/ 9348338 w 12192000"/>
              <a:gd name="connsiteY68" fmla="*/ 264323 h 2390466"/>
              <a:gd name="connsiteX69" fmla="*/ 9473084 w 12192000"/>
              <a:gd name="connsiteY69" fmla="*/ 266063 h 2390466"/>
              <a:gd name="connsiteX70" fmla="*/ 9478478 w 12192000"/>
              <a:gd name="connsiteY70" fmla="*/ 266804 h 2390466"/>
              <a:gd name="connsiteX71" fmla="*/ 9715853 w 12192000"/>
              <a:gd name="connsiteY71" fmla="*/ 258126 h 2390466"/>
              <a:gd name="connsiteX72" fmla="*/ 9818432 w 12192000"/>
              <a:gd name="connsiteY72" fmla="*/ 252883 h 2390466"/>
              <a:gd name="connsiteX73" fmla="*/ 9904781 w 12192000"/>
              <a:gd name="connsiteY73" fmla="*/ 257651 h 2390466"/>
              <a:gd name="connsiteX74" fmla="*/ 10027169 w 12192000"/>
              <a:gd name="connsiteY74" fmla="*/ 245494 h 2390466"/>
              <a:gd name="connsiteX75" fmla="*/ 10133939 w 12192000"/>
              <a:gd name="connsiteY75" fmla="*/ 205160 h 2390466"/>
              <a:gd name="connsiteX76" fmla="*/ 10149756 w 12192000"/>
              <a:gd name="connsiteY76" fmla="*/ 197031 h 2390466"/>
              <a:gd name="connsiteX77" fmla="*/ 10314272 w 12192000"/>
              <a:gd name="connsiteY77" fmla="*/ 148538 h 2390466"/>
              <a:gd name="connsiteX78" fmla="*/ 10432944 w 12192000"/>
              <a:gd name="connsiteY78" fmla="*/ 122284 h 2390466"/>
              <a:gd name="connsiteX79" fmla="*/ 10554052 w 12192000"/>
              <a:gd name="connsiteY79" fmla="*/ 72143 h 2390466"/>
              <a:gd name="connsiteX80" fmla="*/ 10757451 w 12192000"/>
              <a:gd name="connsiteY80" fmla="*/ 6065 h 2390466"/>
              <a:gd name="connsiteX81" fmla="*/ 10801045 w 12192000"/>
              <a:gd name="connsiteY81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6340771 w 12192000"/>
              <a:gd name="connsiteY26" fmla="*/ 358875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406041 w 12192000"/>
              <a:gd name="connsiteY29" fmla="*/ 496082 h 2390466"/>
              <a:gd name="connsiteX30" fmla="*/ 6548466 w 12192000"/>
              <a:gd name="connsiteY30" fmla="*/ 466618 h 2390466"/>
              <a:gd name="connsiteX31" fmla="*/ 6673201 w 12192000"/>
              <a:gd name="connsiteY31" fmla="*/ 450192 h 2390466"/>
              <a:gd name="connsiteX32" fmla="*/ 6686986 w 12192000"/>
              <a:gd name="connsiteY32" fmla="*/ 449182 h 2390466"/>
              <a:gd name="connsiteX33" fmla="*/ 6738693 w 12192000"/>
              <a:gd name="connsiteY33" fmla="*/ 453246 h 2390466"/>
              <a:gd name="connsiteX34" fmla="*/ 6970467 w 12192000"/>
              <a:gd name="connsiteY34" fmla="*/ 419633 h 2390466"/>
              <a:gd name="connsiteX35" fmla="*/ 7042198 w 12192000"/>
              <a:gd name="connsiteY35" fmla="*/ 421879 h 2390466"/>
              <a:gd name="connsiteX36" fmla="*/ 7077073 w 12192000"/>
              <a:gd name="connsiteY36" fmla="*/ 418698 h 2390466"/>
              <a:gd name="connsiteX37" fmla="*/ 7083030 w 12192000"/>
              <a:gd name="connsiteY37" fmla="*/ 418582 h 2390466"/>
              <a:gd name="connsiteX38" fmla="*/ 7124039 w 12192000"/>
              <a:gd name="connsiteY38" fmla="*/ 420736 h 2390466"/>
              <a:gd name="connsiteX39" fmla="*/ 7184925 w 12192000"/>
              <a:gd name="connsiteY39" fmla="*/ 428516 h 2390466"/>
              <a:gd name="connsiteX40" fmla="*/ 7247913 w 12192000"/>
              <a:gd name="connsiteY40" fmla="*/ 444836 h 2390466"/>
              <a:gd name="connsiteX41" fmla="*/ 7284338 w 12192000"/>
              <a:gd name="connsiteY41" fmla="*/ 451699 h 2390466"/>
              <a:gd name="connsiteX42" fmla="*/ 7309614 w 12192000"/>
              <a:gd name="connsiteY42" fmla="*/ 459228 h 2390466"/>
              <a:gd name="connsiteX43" fmla="*/ 7380560 w 12192000"/>
              <a:gd name="connsiteY43" fmla="*/ 464765 h 2390466"/>
              <a:gd name="connsiteX44" fmla="*/ 7500925 w 12192000"/>
              <a:gd name="connsiteY44" fmla="*/ 468250 h 2390466"/>
              <a:gd name="connsiteX45" fmla="*/ 7551687 w 12192000"/>
              <a:gd name="connsiteY45" fmla="*/ 486478 h 2390466"/>
              <a:gd name="connsiteX46" fmla="*/ 7655497 w 12192000"/>
              <a:gd name="connsiteY46" fmla="*/ 485382 h 2390466"/>
              <a:gd name="connsiteX47" fmla="*/ 7678276 w 12192000"/>
              <a:gd name="connsiteY47" fmla="*/ 478273 h 2390466"/>
              <a:gd name="connsiteX48" fmla="*/ 7732190 w 12192000"/>
              <a:gd name="connsiteY48" fmla="*/ 471988 h 2390466"/>
              <a:gd name="connsiteX49" fmla="*/ 7812936 w 12192000"/>
              <a:gd name="connsiteY49" fmla="*/ 451403 h 2390466"/>
              <a:gd name="connsiteX50" fmla="*/ 7901019 w 12192000"/>
              <a:gd name="connsiteY50" fmla="*/ 427394 h 2390466"/>
              <a:gd name="connsiteX51" fmla="*/ 7953628 w 12192000"/>
              <a:gd name="connsiteY51" fmla="*/ 414800 h 2390466"/>
              <a:gd name="connsiteX52" fmla="*/ 7959483 w 12192000"/>
              <a:gd name="connsiteY52" fmla="*/ 413640 h 2390466"/>
              <a:gd name="connsiteX53" fmla="*/ 8000268 w 12192000"/>
              <a:gd name="connsiteY53" fmla="*/ 408559 h 2390466"/>
              <a:gd name="connsiteX54" fmla="*/ 8126468 w 12192000"/>
              <a:gd name="connsiteY54" fmla="*/ 410535 h 2390466"/>
              <a:gd name="connsiteX55" fmla="*/ 8163540 w 12192000"/>
              <a:gd name="connsiteY55" fmla="*/ 410897 h 2390466"/>
              <a:gd name="connsiteX56" fmla="*/ 8189733 w 12192000"/>
              <a:gd name="connsiteY56" fmla="*/ 413869 h 2390466"/>
              <a:gd name="connsiteX57" fmla="*/ 8260604 w 12192000"/>
              <a:gd name="connsiteY57" fmla="*/ 406866 h 2390466"/>
              <a:gd name="connsiteX58" fmla="*/ 8379838 w 12192000"/>
              <a:gd name="connsiteY58" fmla="*/ 389167 h 2390466"/>
              <a:gd name="connsiteX59" fmla="*/ 8433895 w 12192000"/>
              <a:gd name="connsiteY59" fmla="*/ 393057 h 2390466"/>
              <a:gd name="connsiteX60" fmla="*/ 8624741 w 12192000"/>
              <a:gd name="connsiteY60" fmla="*/ 369980 h 2390466"/>
              <a:gd name="connsiteX61" fmla="*/ 8786230 w 12192000"/>
              <a:gd name="connsiteY61" fmla="*/ 358126 h 2390466"/>
              <a:gd name="connsiteX62" fmla="*/ 8911903 w 12192000"/>
              <a:gd name="connsiteY62" fmla="*/ 342099 h 2390466"/>
              <a:gd name="connsiteX63" fmla="*/ 9182090 w 12192000"/>
              <a:gd name="connsiteY63" fmla="*/ 301277 h 2390466"/>
              <a:gd name="connsiteX64" fmla="*/ 9196066 w 12192000"/>
              <a:gd name="connsiteY64" fmla="*/ 291440 h 2390466"/>
              <a:gd name="connsiteX65" fmla="*/ 9249142 w 12192000"/>
              <a:gd name="connsiteY65" fmla="*/ 276200 h 2390466"/>
              <a:gd name="connsiteX66" fmla="*/ 9316564 w 12192000"/>
              <a:gd name="connsiteY66" fmla="*/ 259543 h 2390466"/>
              <a:gd name="connsiteX67" fmla="*/ 9317108 w 12192000"/>
              <a:gd name="connsiteY67" fmla="*/ 260495 h 2390466"/>
              <a:gd name="connsiteX68" fmla="*/ 9348338 w 12192000"/>
              <a:gd name="connsiteY68" fmla="*/ 264323 h 2390466"/>
              <a:gd name="connsiteX69" fmla="*/ 9473084 w 12192000"/>
              <a:gd name="connsiteY69" fmla="*/ 266063 h 2390466"/>
              <a:gd name="connsiteX70" fmla="*/ 9478478 w 12192000"/>
              <a:gd name="connsiteY70" fmla="*/ 266804 h 2390466"/>
              <a:gd name="connsiteX71" fmla="*/ 9715853 w 12192000"/>
              <a:gd name="connsiteY71" fmla="*/ 258126 h 2390466"/>
              <a:gd name="connsiteX72" fmla="*/ 9818432 w 12192000"/>
              <a:gd name="connsiteY72" fmla="*/ 252883 h 2390466"/>
              <a:gd name="connsiteX73" fmla="*/ 9904781 w 12192000"/>
              <a:gd name="connsiteY73" fmla="*/ 257651 h 2390466"/>
              <a:gd name="connsiteX74" fmla="*/ 10027169 w 12192000"/>
              <a:gd name="connsiteY74" fmla="*/ 245494 h 2390466"/>
              <a:gd name="connsiteX75" fmla="*/ 10133939 w 12192000"/>
              <a:gd name="connsiteY75" fmla="*/ 205160 h 2390466"/>
              <a:gd name="connsiteX76" fmla="*/ 10149756 w 12192000"/>
              <a:gd name="connsiteY76" fmla="*/ 197031 h 2390466"/>
              <a:gd name="connsiteX77" fmla="*/ 10314272 w 12192000"/>
              <a:gd name="connsiteY77" fmla="*/ 148538 h 2390466"/>
              <a:gd name="connsiteX78" fmla="*/ 10432944 w 12192000"/>
              <a:gd name="connsiteY78" fmla="*/ 122284 h 2390466"/>
              <a:gd name="connsiteX79" fmla="*/ 10554052 w 12192000"/>
              <a:gd name="connsiteY79" fmla="*/ 72143 h 2390466"/>
              <a:gd name="connsiteX80" fmla="*/ 10757451 w 12192000"/>
              <a:gd name="connsiteY80" fmla="*/ 6065 h 2390466"/>
              <a:gd name="connsiteX81" fmla="*/ 10801045 w 12192000"/>
              <a:gd name="connsiteY81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406041 w 12192000"/>
              <a:gd name="connsiteY29" fmla="*/ 496082 h 2390466"/>
              <a:gd name="connsiteX30" fmla="*/ 6548466 w 12192000"/>
              <a:gd name="connsiteY30" fmla="*/ 466618 h 2390466"/>
              <a:gd name="connsiteX31" fmla="*/ 6673201 w 12192000"/>
              <a:gd name="connsiteY31" fmla="*/ 450192 h 2390466"/>
              <a:gd name="connsiteX32" fmla="*/ 6686986 w 12192000"/>
              <a:gd name="connsiteY32" fmla="*/ 449182 h 2390466"/>
              <a:gd name="connsiteX33" fmla="*/ 6738693 w 12192000"/>
              <a:gd name="connsiteY33" fmla="*/ 453246 h 2390466"/>
              <a:gd name="connsiteX34" fmla="*/ 6970467 w 12192000"/>
              <a:gd name="connsiteY34" fmla="*/ 419633 h 2390466"/>
              <a:gd name="connsiteX35" fmla="*/ 7042198 w 12192000"/>
              <a:gd name="connsiteY35" fmla="*/ 421879 h 2390466"/>
              <a:gd name="connsiteX36" fmla="*/ 7077073 w 12192000"/>
              <a:gd name="connsiteY36" fmla="*/ 418698 h 2390466"/>
              <a:gd name="connsiteX37" fmla="*/ 7083030 w 12192000"/>
              <a:gd name="connsiteY37" fmla="*/ 418582 h 2390466"/>
              <a:gd name="connsiteX38" fmla="*/ 7124039 w 12192000"/>
              <a:gd name="connsiteY38" fmla="*/ 420736 h 2390466"/>
              <a:gd name="connsiteX39" fmla="*/ 7184925 w 12192000"/>
              <a:gd name="connsiteY39" fmla="*/ 428516 h 2390466"/>
              <a:gd name="connsiteX40" fmla="*/ 7247913 w 12192000"/>
              <a:gd name="connsiteY40" fmla="*/ 444836 h 2390466"/>
              <a:gd name="connsiteX41" fmla="*/ 7284338 w 12192000"/>
              <a:gd name="connsiteY41" fmla="*/ 451699 h 2390466"/>
              <a:gd name="connsiteX42" fmla="*/ 7309614 w 12192000"/>
              <a:gd name="connsiteY42" fmla="*/ 459228 h 2390466"/>
              <a:gd name="connsiteX43" fmla="*/ 7380560 w 12192000"/>
              <a:gd name="connsiteY43" fmla="*/ 464765 h 2390466"/>
              <a:gd name="connsiteX44" fmla="*/ 7500925 w 12192000"/>
              <a:gd name="connsiteY44" fmla="*/ 468250 h 2390466"/>
              <a:gd name="connsiteX45" fmla="*/ 7551687 w 12192000"/>
              <a:gd name="connsiteY45" fmla="*/ 486478 h 2390466"/>
              <a:gd name="connsiteX46" fmla="*/ 7655497 w 12192000"/>
              <a:gd name="connsiteY46" fmla="*/ 485382 h 2390466"/>
              <a:gd name="connsiteX47" fmla="*/ 7678276 w 12192000"/>
              <a:gd name="connsiteY47" fmla="*/ 478273 h 2390466"/>
              <a:gd name="connsiteX48" fmla="*/ 7732190 w 12192000"/>
              <a:gd name="connsiteY48" fmla="*/ 471988 h 2390466"/>
              <a:gd name="connsiteX49" fmla="*/ 7812936 w 12192000"/>
              <a:gd name="connsiteY49" fmla="*/ 451403 h 2390466"/>
              <a:gd name="connsiteX50" fmla="*/ 7901019 w 12192000"/>
              <a:gd name="connsiteY50" fmla="*/ 427394 h 2390466"/>
              <a:gd name="connsiteX51" fmla="*/ 7953628 w 12192000"/>
              <a:gd name="connsiteY51" fmla="*/ 414800 h 2390466"/>
              <a:gd name="connsiteX52" fmla="*/ 7959483 w 12192000"/>
              <a:gd name="connsiteY52" fmla="*/ 413640 h 2390466"/>
              <a:gd name="connsiteX53" fmla="*/ 8000268 w 12192000"/>
              <a:gd name="connsiteY53" fmla="*/ 408559 h 2390466"/>
              <a:gd name="connsiteX54" fmla="*/ 8126468 w 12192000"/>
              <a:gd name="connsiteY54" fmla="*/ 410535 h 2390466"/>
              <a:gd name="connsiteX55" fmla="*/ 8163540 w 12192000"/>
              <a:gd name="connsiteY55" fmla="*/ 410897 h 2390466"/>
              <a:gd name="connsiteX56" fmla="*/ 8189733 w 12192000"/>
              <a:gd name="connsiteY56" fmla="*/ 413869 h 2390466"/>
              <a:gd name="connsiteX57" fmla="*/ 8260604 w 12192000"/>
              <a:gd name="connsiteY57" fmla="*/ 406866 h 2390466"/>
              <a:gd name="connsiteX58" fmla="*/ 8379838 w 12192000"/>
              <a:gd name="connsiteY58" fmla="*/ 389167 h 2390466"/>
              <a:gd name="connsiteX59" fmla="*/ 8433895 w 12192000"/>
              <a:gd name="connsiteY59" fmla="*/ 393057 h 2390466"/>
              <a:gd name="connsiteX60" fmla="*/ 8624741 w 12192000"/>
              <a:gd name="connsiteY60" fmla="*/ 369980 h 2390466"/>
              <a:gd name="connsiteX61" fmla="*/ 8786230 w 12192000"/>
              <a:gd name="connsiteY61" fmla="*/ 358126 h 2390466"/>
              <a:gd name="connsiteX62" fmla="*/ 8911903 w 12192000"/>
              <a:gd name="connsiteY62" fmla="*/ 342099 h 2390466"/>
              <a:gd name="connsiteX63" fmla="*/ 9182090 w 12192000"/>
              <a:gd name="connsiteY63" fmla="*/ 301277 h 2390466"/>
              <a:gd name="connsiteX64" fmla="*/ 9196066 w 12192000"/>
              <a:gd name="connsiteY64" fmla="*/ 291440 h 2390466"/>
              <a:gd name="connsiteX65" fmla="*/ 9249142 w 12192000"/>
              <a:gd name="connsiteY65" fmla="*/ 276200 h 2390466"/>
              <a:gd name="connsiteX66" fmla="*/ 9316564 w 12192000"/>
              <a:gd name="connsiteY66" fmla="*/ 259543 h 2390466"/>
              <a:gd name="connsiteX67" fmla="*/ 9317108 w 12192000"/>
              <a:gd name="connsiteY67" fmla="*/ 260495 h 2390466"/>
              <a:gd name="connsiteX68" fmla="*/ 9348338 w 12192000"/>
              <a:gd name="connsiteY68" fmla="*/ 264323 h 2390466"/>
              <a:gd name="connsiteX69" fmla="*/ 9473084 w 12192000"/>
              <a:gd name="connsiteY69" fmla="*/ 266063 h 2390466"/>
              <a:gd name="connsiteX70" fmla="*/ 9478478 w 12192000"/>
              <a:gd name="connsiteY70" fmla="*/ 266804 h 2390466"/>
              <a:gd name="connsiteX71" fmla="*/ 9715853 w 12192000"/>
              <a:gd name="connsiteY71" fmla="*/ 258126 h 2390466"/>
              <a:gd name="connsiteX72" fmla="*/ 9818432 w 12192000"/>
              <a:gd name="connsiteY72" fmla="*/ 252883 h 2390466"/>
              <a:gd name="connsiteX73" fmla="*/ 9904781 w 12192000"/>
              <a:gd name="connsiteY73" fmla="*/ 257651 h 2390466"/>
              <a:gd name="connsiteX74" fmla="*/ 10027169 w 12192000"/>
              <a:gd name="connsiteY74" fmla="*/ 245494 h 2390466"/>
              <a:gd name="connsiteX75" fmla="*/ 10133939 w 12192000"/>
              <a:gd name="connsiteY75" fmla="*/ 205160 h 2390466"/>
              <a:gd name="connsiteX76" fmla="*/ 10149756 w 12192000"/>
              <a:gd name="connsiteY76" fmla="*/ 197031 h 2390466"/>
              <a:gd name="connsiteX77" fmla="*/ 10314272 w 12192000"/>
              <a:gd name="connsiteY77" fmla="*/ 148538 h 2390466"/>
              <a:gd name="connsiteX78" fmla="*/ 10432944 w 12192000"/>
              <a:gd name="connsiteY78" fmla="*/ 122284 h 2390466"/>
              <a:gd name="connsiteX79" fmla="*/ 10554052 w 12192000"/>
              <a:gd name="connsiteY79" fmla="*/ 72143 h 2390466"/>
              <a:gd name="connsiteX80" fmla="*/ 10757451 w 12192000"/>
              <a:gd name="connsiteY80" fmla="*/ 6065 h 2390466"/>
              <a:gd name="connsiteX81" fmla="*/ 10801045 w 12192000"/>
              <a:gd name="connsiteY81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284338 w 12192000"/>
              <a:gd name="connsiteY40" fmla="*/ 451699 h 2390466"/>
              <a:gd name="connsiteX41" fmla="*/ 7309614 w 12192000"/>
              <a:gd name="connsiteY41" fmla="*/ 459228 h 2390466"/>
              <a:gd name="connsiteX42" fmla="*/ 7380560 w 12192000"/>
              <a:gd name="connsiteY42" fmla="*/ 464765 h 2390466"/>
              <a:gd name="connsiteX43" fmla="*/ 7500925 w 12192000"/>
              <a:gd name="connsiteY43" fmla="*/ 468250 h 2390466"/>
              <a:gd name="connsiteX44" fmla="*/ 7551687 w 12192000"/>
              <a:gd name="connsiteY44" fmla="*/ 486478 h 2390466"/>
              <a:gd name="connsiteX45" fmla="*/ 7655497 w 12192000"/>
              <a:gd name="connsiteY45" fmla="*/ 485382 h 2390466"/>
              <a:gd name="connsiteX46" fmla="*/ 7678276 w 12192000"/>
              <a:gd name="connsiteY46" fmla="*/ 478273 h 2390466"/>
              <a:gd name="connsiteX47" fmla="*/ 7732190 w 12192000"/>
              <a:gd name="connsiteY47" fmla="*/ 471988 h 2390466"/>
              <a:gd name="connsiteX48" fmla="*/ 7812936 w 12192000"/>
              <a:gd name="connsiteY48" fmla="*/ 451403 h 2390466"/>
              <a:gd name="connsiteX49" fmla="*/ 7901019 w 12192000"/>
              <a:gd name="connsiteY49" fmla="*/ 427394 h 2390466"/>
              <a:gd name="connsiteX50" fmla="*/ 7953628 w 12192000"/>
              <a:gd name="connsiteY50" fmla="*/ 414800 h 2390466"/>
              <a:gd name="connsiteX51" fmla="*/ 7959483 w 12192000"/>
              <a:gd name="connsiteY51" fmla="*/ 413640 h 2390466"/>
              <a:gd name="connsiteX52" fmla="*/ 8000268 w 12192000"/>
              <a:gd name="connsiteY52" fmla="*/ 408559 h 2390466"/>
              <a:gd name="connsiteX53" fmla="*/ 8126468 w 12192000"/>
              <a:gd name="connsiteY53" fmla="*/ 410535 h 2390466"/>
              <a:gd name="connsiteX54" fmla="*/ 8163540 w 12192000"/>
              <a:gd name="connsiteY54" fmla="*/ 410897 h 2390466"/>
              <a:gd name="connsiteX55" fmla="*/ 8189733 w 12192000"/>
              <a:gd name="connsiteY55" fmla="*/ 413869 h 2390466"/>
              <a:gd name="connsiteX56" fmla="*/ 8260604 w 12192000"/>
              <a:gd name="connsiteY56" fmla="*/ 406866 h 2390466"/>
              <a:gd name="connsiteX57" fmla="*/ 8379838 w 12192000"/>
              <a:gd name="connsiteY57" fmla="*/ 389167 h 2390466"/>
              <a:gd name="connsiteX58" fmla="*/ 8433895 w 12192000"/>
              <a:gd name="connsiteY58" fmla="*/ 393057 h 2390466"/>
              <a:gd name="connsiteX59" fmla="*/ 8624741 w 12192000"/>
              <a:gd name="connsiteY59" fmla="*/ 369980 h 2390466"/>
              <a:gd name="connsiteX60" fmla="*/ 8786230 w 12192000"/>
              <a:gd name="connsiteY60" fmla="*/ 358126 h 2390466"/>
              <a:gd name="connsiteX61" fmla="*/ 8911903 w 12192000"/>
              <a:gd name="connsiteY61" fmla="*/ 342099 h 2390466"/>
              <a:gd name="connsiteX62" fmla="*/ 9182090 w 12192000"/>
              <a:gd name="connsiteY62" fmla="*/ 301277 h 2390466"/>
              <a:gd name="connsiteX63" fmla="*/ 9196066 w 12192000"/>
              <a:gd name="connsiteY63" fmla="*/ 291440 h 2390466"/>
              <a:gd name="connsiteX64" fmla="*/ 9249142 w 12192000"/>
              <a:gd name="connsiteY64" fmla="*/ 276200 h 2390466"/>
              <a:gd name="connsiteX65" fmla="*/ 9316564 w 12192000"/>
              <a:gd name="connsiteY65" fmla="*/ 259543 h 2390466"/>
              <a:gd name="connsiteX66" fmla="*/ 9317108 w 12192000"/>
              <a:gd name="connsiteY66" fmla="*/ 260495 h 2390466"/>
              <a:gd name="connsiteX67" fmla="*/ 9348338 w 12192000"/>
              <a:gd name="connsiteY67" fmla="*/ 264323 h 2390466"/>
              <a:gd name="connsiteX68" fmla="*/ 9473084 w 12192000"/>
              <a:gd name="connsiteY68" fmla="*/ 266063 h 2390466"/>
              <a:gd name="connsiteX69" fmla="*/ 9478478 w 12192000"/>
              <a:gd name="connsiteY69" fmla="*/ 266804 h 2390466"/>
              <a:gd name="connsiteX70" fmla="*/ 9715853 w 12192000"/>
              <a:gd name="connsiteY70" fmla="*/ 258126 h 2390466"/>
              <a:gd name="connsiteX71" fmla="*/ 9818432 w 12192000"/>
              <a:gd name="connsiteY71" fmla="*/ 252883 h 2390466"/>
              <a:gd name="connsiteX72" fmla="*/ 9904781 w 12192000"/>
              <a:gd name="connsiteY72" fmla="*/ 257651 h 2390466"/>
              <a:gd name="connsiteX73" fmla="*/ 10027169 w 12192000"/>
              <a:gd name="connsiteY73" fmla="*/ 245494 h 2390466"/>
              <a:gd name="connsiteX74" fmla="*/ 10133939 w 12192000"/>
              <a:gd name="connsiteY74" fmla="*/ 205160 h 2390466"/>
              <a:gd name="connsiteX75" fmla="*/ 10149756 w 12192000"/>
              <a:gd name="connsiteY75" fmla="*/ 197031 h 2390466"/>
              <a:gd name="connsiteX76" fmla="*/ 10314272 w 12192000"/>
              <a:gd name="connsiteY76" fmla="*/ 148538 h 2390466"/>
              <a:gd name="connsiteX77" fmla="*/ 10432944 w 12192000"/>
              <a:gd name="connsiteY77" fmla="*/ 122284 h 2390466"/>
              <a:gd name="connsiteX78" fmla="*/ 10554052 w 12192000"/>
              <a:gd name="connsiteY78" fmla="*/ 72143 h 2390466"/>
              <a:gd name="connsiteX79" fmla="*/ 10757451 w 12192000"/>
              <a:gd name="connsiteY79" fmla="*/ 6065 h 2390466"/>
              <a:gd name="connsiteX80" fmla="*/ 10801045 w 12192000"/>
              <a:gd name="connsiteY80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380560 w 12192000"/>
              <a:gd name="connsiteY41" fmla="*/ 464765 h 2390466"/>
              <a:gd name="connsiteX42" fmla="*/ 7500925 w 12192000"/>
              <a:gd name="connsiteY42" fmla="*/ 468250 h 2390466"/>
              <a:gd name="connsiteX43" fmla="*/ 7551687 w 12192000"/>
              <a:gd name="connsiteY43" fmla="*/ 486478 h 2390466"/>
              <a:gd name="connsiteX44" fmla="*/ 7655497 w 12192000"/>
              <a:gd name="connsiteY44" fmla="*/ 485382 h 2390466"/>
              <a:gd name="connsiteX45" fmla="*/ 7678276 w 12192000"/>
              <a:gd name="connsiteY45" fmla="*/ 478273 h 2390466"/>
              <a:gd name="connsiteX46" fmla="*/ 7732190 w 12192000"/>
              <a:gd name="connsiteY46" fmla="*/ 471988 h 2390466"/>
              <a:gd name="connsiteX47" fmla="*/ 7812936 w 12192000"/>
              <a:gd name="connsiteY47" fmla="*/ 451403 h 2390466"/>
              <a:gd name="connsiteX48" fmla="*/ 7901019 w 12192000"/>
              <a:gd name="connsiteY48" fmla="*/ 427394 h 2390466"/>
              <a:gd name="connsiteX49" fmla="*/ 7953628 w 12192000"/>
              <a:gd name="connsiteY49" fmla="*/ 414800 h 2390466"/>
              <a:gd name="connsiteX50" fmla="*/ 7959483 w 12192000"/>
              <a:gd name="connsiteY50" fmla="*/ 413640 h 2390466"/>
              <a:gd name="connsiteX51" fmla="*/ 8000268 w 12192000"/>
              <a:gd name="connsiteY51" fmla="*/ 408559 h 2390466"/>
              <a:gd name="connsiteX52" fmla="*/ 8126468 w 12192000"/>
              <a:gd name="connsiteY52" fmla="*/ 410535 h 2390466"/>
              <a:gd name="connsiteX53" fmla="*/ 8163540 w 12192000"/>
              <a:gd name="connsiteY53" fmla="*/ 410897 h 2390466"/>
              <a:gd name="connsiteX54" fmla="*/ 8189733 w 12192000"/>
              <a:gd name="connsiteY54" fmla="*/ 413869 h 2390466"/>
              <a:gd name="connsiteX55" fmla="*/ 8260604 w 12192000"/>
              <a:gd name="connsiteY55" fmla="*/ 406866 h 2390466"/>
              <a:gd name="connsiteX56" fmla="*/ 8379838 w 12192000"/>
              <a:gd name="connsiteY56" fmla="*/ 389167 h 2390466"/>
              <a:gd name="connsiteX57" fmla="*/ 8433895 w 12192000"/>
              <a:gd name="connsiteY57" fmla="*/ 393057 h 2390466"/>
              <a:gd name="connsiteX58" fmla="*/ 8624741 w 12192000"/>
              <a:gd name="connsiteY58" fmla="*/ 369980 h 2390466"/>
              <a:gd name="connsiteX59" fmla="*/ 8786230 w 12192000"/>
              <a:gd name="connsiteY59" fmla="*/ 358126 h 2390466"/>
              <a:gd name="connsiteX60" fmla="*/ 8911903 w 12192000"/>
              <a:gd name="connsiteY60" fmla="*/ 342099 h 2390466"/>
              <a:gd name="connsiteX61" fmla="*/ 9182090 w 12192000"/>
              <a:gd name="connsiteY61" fmla="*/ 301277 h 2390466"/>
              <a:gd name="connsiteX62" fmla="*/ 9196066 w 12192000"/>
              <a:gd name="connsiteY62" fmla="*/ 291440 h 2390466"/>
              <a:gd name="connsiteX63" fmla="*/ 9249142 w 12192000"/>
              <a:gd name="connsiteY63" fmla="*/ 276200 h 2390466"/>
              <a:gd name="connsiteX64" fmla="*/ 9316564 w 12192000"/>
              <a:gd name="connsiteY64" fmla="*/ 259543 h 2390466"/>
              <a:gd name="connsiteX65" fmla="*/ 9317108 w 12192000"/>
              <a:gd name="connsiteY65" fmla="*/ 260495 h 2390466"/>
              <a:gd name="connsiteX66" fmla="*/ 9348338 w 12192000"/>
              <a:gd name="connsiteY66" fmla="*/ 264323 h 2390466"/>
              <a:gd name="connsiteX67" fmla="*/ 9473084 w 12192000"/>
              <a:gd name="connsiteY67" fmla="*/ 266063 h 2390466"/>
              <a:gd name="connsiteX68" fmla="*/ 9478478 w 12192000"/>
              <a:gd name="connsiteY68" fmla="*/ 266804 h 2390466"/>
              <a:gd name="connsiteX69" fmla="*/ 9715853 w 12192000"/>
              <a:gd name="connsiteY69" fmla="*/ 258126 h 2390466"/>
              <a:gd name="connsiteX70" fmla="*/ 9818432 w 12192000"/>
              <a:gd name="connsiteY70" fmla="*/ 252883 h 2390466"/>
              <a:gd name="connsiteX71" fmla="*/ 9904781 w 12192000"/>
              <a:gd name="connsiteY71" fmla="*/ 257651 h 2390466"/>
              <a:gd name="connsiteX72" fmla="*/ 10027169 w 12192000"/>
              <a:gd name="connsiteY72" fmla="*/ 245494 h 2390466"/>
              <a:gd name="connsiteX73" fmla="*/ 10133939 w 12192000"/>
              <a:gd name="connsiteY73" fmla="*/ 205160 h 2390466"/>
              <a:gd name="connsiteX74" fmla="*/ 10149756 w 12192000"/>
              <a:gd name="connsiteY74" fmla="*/ 197031 h 2390466"/>
              <a:gd name="connsiteX75" fmla="*/ 10314272 w 12192000"/>
              <a:gd name="connsiteY75" fmla="*/ 148538 h 2390466"/>
              <a:gd name="connsiteX76" fmla="*/ 10432944 w 12192000"/>
              <a:gd name="connsiteY76" fmla="*/ 122284 h 2390466"/>
              <a:gd name="connsiteX77" fmla="*/ 10554052 w 12192000"/>
              <a:gd name="connsiteY77" fmla="*/ 72143 h 2390466"/>
              <a:gd name="connsiteX78" fmla="*/ 10757451 w 12192000"/>
              <a:gd name="connsiteY78" fmla="*/ 6065 h 2390466"/>
              <a:gd name="connsiteX79" fmla="*/ 10801045 w 12192000"/>
              <a:gd name="connsiteY79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812936 w 12192000"/>
              <a:gd name="connsiteY46" fmla="*/ 451403 h 2390466"/>
              <a:gd name="connsiteX47" fmla="*/ 7901019 w 12192000"/>
              <a:gd name="connsiteY47" fmla="*/ 427394 h 2390466"/>
              <a:gd name="connsiteX48" fmla="*/ 7953628 w 12192000"/>
              <a:gd name="connsiteY48" fmla="*/ 414800 h 2390466"/>
              <a:gd name="connsiteX49" fmla="*/ 7959483 w 12192000"/>
              <a:gd name="connsiteY49" fmla="*/ 413640 h 2390466"/>
              <a:gd name="connsiteX50" fmla="*/ 8000268 w 12192000"/>
              <a:gd name="connsiteY50" fmla="*/ 408559 h 2390466"/>
              <a:gd name="connsiteX51" fmla="*/ 8126468 w 12192000"/>
              <a:gd name="connsiteY51" fmla="*/ 410535 h 2390466"/>
              <a:gd name="connsiteX52" fmla="*/ 8163540 w 12192000"/>
              <a:gd name="connsiteY52" fmla="*/ 410897 h 2390466"/>
              <a:gd name="connsiteX53" fmla="*/ 8189733 w 12192000"/>
              <a:gd name="connsiteY53" fmla="*/ 413869 h 2390466"/>
              <a:gd name="connsiteX54" fmla="*/ 8260604 w 12192000"/>
              <a:gd name="connsiteY54" fmla="*/ 406866 h 2390466"/>
              <a:gd name="connsiteX55" fmla="*/ 8379838 w 12192000"/>
              <a:gd name="connsiteY55" fmla="*/ 389167 h 2390466"/>
              <a:gd name="connsiteX56" fmla="*/ 8433895 w 12192000"/>
              <a:gd name="connsiteY56" fmla="*/ 393057 h 2390466"/>
              <a:gd name="connsiteX57" fmla="*/ 8624741 w 12192000"/>
              <a:gd name="connsiteY57" fmla="*/ 369980 h 2390466"/>
              <a:gd name="connsiteX58" fmla="*/ 8786230 w 12192000"/>
              <a:gd name="connsiteY58" fmla="*/ 358126 h 2390466"/>
              <a:gd name="connsiteX59" fmla="*/ 8911903 w 12192000"/>
              <a:gd name="connsiteY59" fmla="*/ 342099 h 2390466"/>
              <a:gd name="connsiteX60" fmla="*/ 9182090 w 12192000"/>
              <a:gd name="connsiteY60" fmla="*/ 301277 h 2390466"/>
              <a:gd name="connsiteX61" fmla="*/ 9196066 w 12192000"/>
              <a:gd name="connsiteY61" fmla="*/ 291440 h 2390466"/>
              <a:gd name="connsiteX62" fmla="*/ 9249142 w 12192000"/>
              <a:gd name="connsiteY62" fmla="*/ 276200 h 2390466"/>
              <a:gd name="connsiteX63" fmla="*/ 9316564 w 12192000"/>
              <a:gd name="connsiteY63" fmla="*/ 259543 h 2390466"/>
              <a:gd name="connsiteX64" fmla="*/ 9317108 w 12192000"/>
              <a:gd name="connsiteY64" fmla="*/ 260495 h 2390466"/>
              <a:gd name="connsiteX65" fmla="*/ 9348338 w 12192000"/>
              <a:gd name="connsiteY65" fmla="*/ 264323 h 2390466"/>
              <a:gd name="connsiteX66" fmla="*/ 9473084 w 12192000"/>
              <a:gd name="connsiteY66" fmla="*/ 266063 h 2390466"/>
              <a:gd name="connsiteX67" fmla="*/ 9478478 w 12192000"/>
              <a:gd name="connsiteY67" fmla="*/ 266804 h 2390466"/>
              <a:gd name="connsiteX68" fmla="*/ 9715853 w 12192000"/>
              <a:gd name="connsiteY68" fmla="*/ 258126 h 2390466"/>
              <a:gd name="connsiteX69" fmla="*/ 9818432 w 12192000"/>
              <a:gd name="connsiteY69" fmla="*/ 252883 h 2390466"/>
              <a:gd name="connsiteX70" fmla="*/ 9904781 w 12192000"/>
              <a:gd name="connsiteY70" fmla="*/ 257651 h 2390466"/>
              <a:gd name="connsiteX71" fmla="*/ 10027169 w 12192000"/>
              <a:gd name="connsiteY71" fmla="*/ 245494 h 2390466"/>
              <a:gd name="connsiteX72" fmla="*/ 10133939 w 12192000"/>
              <a:gd name="connsiteY72" fmla="*/ 205160 h 2390466"/>
              <a:gd name="connsiteX73" fmla="*/ 10149756 w 12192000"/>
              <a:gd name="connsiteY73" fmla="*/ 197031 h 2390466"/>
              <a:gd name="connsiteX74" fmla="*/ 10314272 w 12192000"/>
              <a:gd name="connsiteY74" fmla="*/ 148538 h 2390466"/>
              <a:gd name="connsiteX75" fmla="*/ 10432944 w 12192000"/>
              <a:gd name="connsiteY75" fmla="*/ 122284 h 2390466"/>
              <a:gd name="connsiteX76" fmla="*/ 10554052 w 12192000"/>
              <a:gd name="connsiteY76" fmla="*/ 72143 h 2390466"/>
              <a:gd name="connsiteX77" fmla="*/ 10757451 w 12192000"/>
              <a:gd name="connsiteY77" fmla="*/ 6065 h 2390466"/>
              <a:gd name="connsiteX78" fmla="*/ 10801045 w 12192000"/>
              <a:gd name="connsiteY78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975769 w 12192000"/>
              <a:gd name="connsiteY24" fmla="*/ 1596068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1834937 w 12192000"/>
              <a:gd name="connsiteY25" fmla="*/ 1549436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67911 w 12192000"/>
              <a:gd name="connsiteY26" fmla="*/ 911197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6340771 w 12192000"/>
              <a:gd name="connsiteY27" fmla="*/ 489318 h 2390466"/>
              <a:gd name="connsiteX28" fmla="*/ 6368917 w 12192000"/>
              <a:gd name="connsiteY28" fmla="*/ 487274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6340771 w 12192000"/>
              <a:gd name="connsiteY27" fmla="*/ 489318 h 2390466"/>
              <a:gd name="connsiteX28" fmla="*/ 6356643 w 12192000"/>
              <a:gd name="connsiteY28" fmla="*/ 597739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5665710 w 12192000"/>
              <a:gd name="connsiteY27" fmla="*/ 796164 h 2390466"/>
              <a:gd name="connsiteX28" fmla="*/ 6356643 w 12192000"/>
              <a:gd name="connsiteY28" fmla="*/ 597739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5665710 w 12192000"/>
              <a:gd name="connsiteY27" fmla="*/ 796164 h 2390466"/>
              <a:gd name="connsiteX28" fmla="*/ 5988429 w 12192000"/>
              <a:gd name="connsiteY28" fmla="*/ 610013 h 2390466"/>
              <a:gd name="connsiteX29" fmla="*/ 6548466 w 12192000"/>
              <a:gd name="connsiteY29" fmla="*/ 466618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  <a:gd name="connsiteX0" fmla="*/ 10801045 w 12192000"/>
              <a:gd name="connsiteY0" fmla="*/ 201 h 2390466"/>
              <a:gd name="connsiteX1" fmla="*/ 10821038 w 12192000"/>
              <a:gd name="connsiteY1" fmla="*/ 2915 h 2390466"/>
              <a:gd name="connsiteX2" fmla="*/ 10835633 w 12192000"/>
              <a:gd name="connsiteY2" fmla="*/ 5460 h 2390466"/>
              <a:gd name="connsiteX3" fmla="*/ 10912235 w 12192000"/>
              <a:gd name="connsiteY3" fmla="*/ 11275 h 2390466"/>
              <a:gd name="connsiteX4" fmla="*/ 10996653 w 12192000"/>
              <a:gd name="connsiteY4" fmla="*/ 29720 h 2390466"/>
              <a:gd name="connsiteX5" fmla="*/ 11221749 w 12192000"/>
              <a:gd name="connsiteY5" fmla="*/ 20463 h 2390466"/>
              <a:gd name="connsiteX6" fmla="*/ 11379086 w 12192000"/>
              <a:gd name="connsiteY6" fmla="*/ 32130 h 2390466"/>
              <a:gd name="connsiteX7" fmla="*/ 11594775 w 12192000"/>
              <a:gd name="connsiteY7" fmla="*/ 63178 h 2390466"/>
              <a:gd name="connsiteX8" fmla="*/ 11671329 w 12192000"/>
              <a:gd name="connsiteY8" fmla="*/ 63198 h 2390466"/>
              <a:gd name="connsiteX9" fmla="*/ 11778165 w 12192000"/>
              <a:gd name="connsiteY9" fmla="*/ 89018 h 2390466"/>
              <a:gd name="connsiteX10" fmla="*/ 11815487 w 12192000"/>
              <a:gd name="connsiteY10" fmla="*/ 91973 h 2390466"/>
              <a:gd name="connsiteX11" fmla="*/ 11918614 w 12192000"/>
              <a:gd name="connsiteY11" fmla="*/ 104205 h 2390466"/>
              <a:gd name="connsiteX12" fmla="*/ 12114359 w 12192000"/>
              <a:gd name="connsiteY12" fmla="*/ 120975 h 2390466"/>
              <a:gd name="connsiteX13" fmla="*/ 12154355 w 12192000"/>
              <a:gd name="connsiteY13" fmla="*/ 133176 h 2390466"/>
              <a:gd name="connsiteX14" fmla="*/ 12187428 w 12192000"/>
              <a:gd name="connsiteY14" fmla="*/ 137775 h 2390466"/>
              <a:gd name="connsiteX15" fmla="*/ 12192000 w 12192000"/>
              <a:gd name="connsiteY15" fmla="*/ 138440 h 2390466"/>
              <a:gd name="connsiteX16" fmla="*/ 12192000 w 12192000"/>
              <a:gd name="connsiteY16" fmla="*/ 2390466 h 2390466"/>
              <a:gd name="connsiteX17" fmla="*/ 0 w 12192000"/>
              <a:gd name="connsiteY17" fmla="*/ 2390466 h 2390466"/>
              <a:gd name="connsiteX18" fmla="*/ 0 w 12192000"/>
              <a:gd name="connsiteY18" fmla="*/ 1588774 h 2390466"/>
              <a:gd name="connsiteX19" fmla="*/ 301314 w 12192000"/>
              <a:gd name="connsiteY19" fmla="*/ 1608551 h 2390466"/>
              <a:gd name="connsiteX20" fmla="*/ 542046 w 12192000"/>
              <a:gd name="connsiteY20" fmla="*/ 1590558 h 2390466"/>
              <a:gd name="connsiteX21" fmla="*/ 631576 w 12192000"/>
              <a:gd name="connsiteY21" fmla="*/ 1592277 h 2390466"/>
              <a:gd name="connsiteX22" fmla="*/ 833545 w 12192000"/>
              <a:gd name="connsiteY22" fmla="*/ 1592729 h 2390466"/>
              <a:gd name="connsiteX23" fmla="*/ 938627 w 12192000"/>
              <a:gd name="connsiteY23" fmla="*/ 1594718 h 2390466"/>
              <a:gd name="connsiteX24" fmla="*/ 1184424 w 12192000"/>
              <a:gd name="connsiteY24" fmla="*/ 1497877 h 2390466"/>
              <a:gd name="connsiteX25" fmla="*/ 2104961 w 12192000"/>
              <a:gd name="connsiteY25" fmla="*/ 1561710 h 2390466"/>
              <a:gd name="connsiteX26" fmla="*/ 4831089 w 12192000"/>
              <a:gd name="connsiteY26" fmla="*/ 984840 h 2390466"/>
              <a:gd name="connsiteX27" fmla="*/ 5665710 w 12192000"/>
              <a:gd name="connsiteY27" fmla="*/ 796164 h 2390466"/>
              <a:gd name="connsiteX28" fmla="*/ 5988429 w 12192000"/>
              <a:gd name="connsiteY28" fmla="*/ 610013 h 2390466"/>
              <a:gd name="connsiteX29" fmla="*/ 6352084 w 12192000"/>
              <a:gd name="connsiteY29" fmla="*/ 478892 h 2390466"/>
              <a:gd name="connsiteX30" fmla="*/ 6673201 w 12192000"/>
              <a:gd name="connsiteY30" fmla="*/ 450192 h 2390466"/>
              <a:gd name="connsiteX31" fmla="*/ 6686986 w 12192000"/>
              <a:gd name="connsiteY31" fmla="*/ 449182 h 2390466"/>
              <a:gd name="connsiteX32" fmla="*/ 6738693 w 12192000"/>
              <a:gd name="connsiteY32" fmla="*/ 453246 h 2390466"/>
              <a:gd name="connsiteX33" fmla="*/ 6970467 w 12192000"/>
              <a:gd name="connsiteY33" fmla="*/ 419633 h 2390466"/>
              <a:gd name="connsiteX34" fmla="*/ 7042198 w 12192000"/>
              <a:gd name="connsiteY34" fmla="*/ 421879 h 2390466"/>
              <a:gd name="connsiteX35" fmla="*/ 7077073 w 12192000"/>
              <a:gd name="connsiteY35" fmla="*/ 418698 h 2390466"/>
              <a:gd name="connsiteX36" fmla="*/ 7083030 w 12192000"/>
              <a:gd name="connsiteY36" fmla="*/ 418582 h 2390466"/>
              <a:gd name="connsiteX37" fmla="*/ 7124039 w 12192000"/>
              <a:gd name="connsiteY37" fmla="*/ 420736 h 2390466"/>
              <a:gd name="connsiteX38" fmla="*/ 7184925 w 12192000"/>
              <a:gd name="connsiteY38" fmla="*/ 428516 h 2390466"/>
              <a:gd name="connsiteX39" fmla="*/ 7247913 w 12192000"/>
              <a:gd name="connsiteY39" fmla="*/ 444836 h 2390466"/>
              <a:gd name="connsiteX40" fmla="*/ 7309614 w 12192000"/>
              <a:gd name="connsiteY40" fmla="*/ 459228 h 2390466"/>
              <a:gd name="connsiteX41" fmla="*/ 7500925 w 12192000"/>
              <a:gd name="connsiteY41" fmla="*/ 468250 h 2390466"/>
              <a:gd name="connsiteX42" fmla="*/ 7551687 w 12192000"/>
              <a:gd name="connsiteY42" fmla="*/ 486478 h 2390466"/>
              <a:gd name="connsiteX43" fmla="*/ 7655497 w 12192000"/>
              <a:gd name="connsiteY43" fmla="*/ 485382 h 2390466"/>
              <a:gd name="connsiteX44" fmla="*/ 7678276 w 12192000"/>
              <a:gd name="connsiteY44" fmla="*/ 478273 h 2390466"/>
              <a:gd name="connsiteX45" fmla="*/ 7732190 w 12192000"/>
              <a:gd name="connsiteY45" fmla="*/ 471988 h 2390466"/>
              <a:gd name="connsiteX46" fmla="*/ 7901019 w 12192000"/>
              <a:gd name="connsiteY46" fmla="*/ 427394 h 2390466"/>
              <a:gd name="connsiteX47" fmla="*/ 7953628 w 12192000"/>
              <a:gd name="connsiteY47" fmla="*/ 414800 h 2390466"/>
              <a:gd name="connsiteX48" fmla="*/ 7959483 w 12192000"/>
              <a:gd name="connsiteY48" fmla="*/ 413640 h 2390466"/>
              <a:gd name="connsiteX49" fmla="*/ 8000268 w 12192000"/>
              <a:gd name="connsiteY49" fmla="*/ 408559 h 2390466"/>
              <a:gd name="connsiteX50" fmla="*/ 8126468 w 12192000"/>
              <a:gd name="connsiteY50" fmla="*/ 410535 h 2390466"/>
              <a:gd name="connsiteX51" fmla="*/ 8163540 w 12192000"/>
              <a:gd name="connsiteY51" fmla="*/ 410897 h 2390466"/>
              <a:gd name="connsiteX52" fmla="*/ 8189733 w 12192000"/>
              <a:gd name="connsiteY52" fmla="*/ 413869 h 2390466"/>
              <a:gd name="connsiteX53" fmla="*/ 8260604 w 12192000"/>
              <a:gd name="connsiteY53" fmla="*/ 406866 h 2390466"/>
              <a:gd name="connsiteX54" fmla="*/ 8379838 w 12192000"/>
              <a:gd name="connsiteY54" fmla="*/ 389167 h 2390466"/>
              <a:gd name="connsiteX55" fmla="*/ 8433895 w 12192000"/>
              <a:gd name="connsiteY55" fmla="*/ 393057 h 2390466"/>
              <a:gd name="connsiteX56" fmla="*/ 8624741 w 12192000"/>
              <a:gd name="connsiteY56" fmla="*/ 369980 h 2390466"/>
              <a:gd name="connsiteX57" fmla="*/ 8786230 w 12192000"/>
              <a:gd name="connsiteY57" fmla="*/ 358126 h 2390466"/>
              <a:gd name="connsiteX58" fmla="*/ 8911903 w 12192000"/>
              <a:gd name="connsiteY58" fmla="*/ 342099 h 2390466"/>
              <a:gd name="connsiteX59" fmla="*/ 9182090 w 12192000"/>
              <a:gd name="connsiteY59" fmla="*/ 301277 h 2390466"/>
              <a:gd name="connsiteX60" fmla="*/ 9196066 w 12192000"/>
              <a:gd name="connsiteY60" fmla="*/ 291440 h 2390466"/>
              <a:gd name="connsiteX61" fmla="*/ 9249142 w 12192000"/>
              <a:gd name="connsiteY61" fmla="*/ 276200 h 2390466"/>
              <a:gd name="connsiteX62" fmla="*/ 9316564 w 12192000"/>
              <a:gd name="connsiteY62" fmla="*/ 259543 h 2390466"/>
              <a:gd name="connsiteX63" fmla="*/ 9317108 w 12192000"/>
              <a:gd name="connsiteY63" fmla="*/ 260495 h 2390466"/>
              <a:gd name="connsiteX64" fmla="*/ 9348338 w 12192000"/>
              <a:gd name="connsiteY64" fmla="*/ 264323 h 2390466"/>
              <a:gd name="connsiteX65" fmla="*/ 9473084 w 12192000"/>
              <a:gd name="connsiteY65" fmla="*/ 266063 h 2390466"/>
              <a:gd name="connsiteX66" fmla="*/ 9478478 w 12192000"/>
              <a:gd name="connsiteY66" fmla="*/ 266804 h 2390466"/>
              <a:gd name="connsiteX67" fmla="*/ 9715853 w 12192000"/>
              <a:gd name="connsiteY67" fmla="*/ 258126 h 2390466"/>
              <a:gd name="connsiteX68" fmla="*/ 9818432 w 12192000"/>
              <a:gd name="connsiteY68" fmla="*/ 252883 h 2390466"/>
              <a:gd name="connsiteX69" fmla="*/ 9904781 w 12192000"/>
              <a:gd name="connsiteY69" fmla="*/ 257651 h 2390466"/>
              <a:gd name="connsiteX70" fmla="*/ 10027169 w 12192000"/>
              <a:gd name="connsiteY70" fmla="*/ 245494 h 2390466"/>
              <a:gd name="connsiteX71" fmla="*/ 10133939 w 12192000"/>
              <a:gd name="connsiteY71" fmla="*/ 205160 h 2390466"/>
              <a:gd name="connsiteX72" fmla="*/ 10149756 w 12192000"/>
              <a:gd name="connsiteY72" fmla="*/ 197031 h 2390466"/>
              <a:gd name="connsiteX73" fmla="*/ 10314272 w 12192000"/>
              <a:gd name="connsiteY73" fmla="*/ 148538 h 2390466"/>
              <a:gd name="connsiteX74" fmla="*/ 10432944 w 12192000"/>
              <a:gd name="connsiteY74" fmla="*/ 122284 h 2390466"/>
              <a:gd name="connsiteX75" fmla="*/ 10554052 w 12192000"/>
              <a:gd name="connsiteY75" fmla="*/ 72143 h 2390466"/>
              <a:gd name="connsiteX76" fmla="*/ 10757451 w 12192000"/>
              <a:gd name="connsiteY76" fmla="*/ 6065 h 2390466"/>
              <a:gd name="connsiteX77" fmla="*/ 10801045 w 12192000"/>
              <a:gd name="connsiteY77" fmla="*/ 201 h 239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192000" h="2390466">
                <a:moveTo>
                  <a:pt x="10801045" y="201"/>
                </a:moveTo>
                <a:cubicBezTo>
                  <a:pt x="10809751" y="868"/>
                  <a:pt x="10814523" y="2965"/>
                  <a:pt x="10821038" y="2915"/>
                </a:cubicBezTo>
                <a:lnTo>
                  <a:pt x="10835633" y="5460"/>
                </a:lnTo>
                <a:cubicBezTo>
                  <a:pt x="10850832" y="6853"/>
                  <a:pt x="10885398" y="7232"/>
                  <a:pt x="10912235" y="11275"/>
                </a:cubicBezTo>
                <a:cubicBezTo>
                  <a:pt x="10931890" y="20375"/>
                  <a:pt x="10982150" y="30522"/>
                  <a:pt x="10996653" y="29720"/>
                </a:cubicBezTo>
                <a:cubicBezTo>
                  <a:pt x="11020097" y="24895"/>
                  <a:pt x="11158708" y="18940"/>
                  <a:pt x="11221749" y="20463"/>
                </a:cubicBezTo>
                <a:cubicBezTo>
                  <a:pt x="11278142" y="28951"/>
                  <a:pt x="11334159" y="24310"/>
                  <a:pt x="11379086" y="32130"/>
                </a:cubicBezTo>
                <a:cubicBezTo>
                  <a:pt x="11429033" y="63385"/>
                  <a:pt x="11546068" y="58000"/>
                  <a:pt x="11594775" y="63178"/>
                </a:cubicBezTo>
                <a:cubicBezTo>
                  <a:pt x="11616110" y="67668"/>
                  <a:pt x="11657629" y="62889"/>
                  <a:pt x="11671329" y="63198"/>
                </a:cubicBezTo>
                <a:cubicBezTo>
                  <a:pt x="11736280" y="69124"/>
                  <a:pt x="11742553" y="80411"/>
                  <a:pt x="11778165" y="89018"/>
                </a:cubicBezTo>
                <a:cubicBezTo>
                  <a:pt x="11790041" y="81568"/>
                  <a:pt x="11802378" y="85028"/>
                  <a:pt x="11815487" y="91973"/>
                </a:cubicBezTo>
                <a:cubicBezTo>
                  <a:pt x="11847624" y="89791"/>
                  <a:pt x="11880597" y="100222"/>
                  <a:pt x="11918614" y="104205"/>
                </a:cubicBezTo>
                <a:cubicBezTo>
                  <a:pt x="11968426" y="109039"/>
                  <a:pt x="12075069" y="116146"/>
                  <a:pt x="12114359" y="120975"/>
                </a:cubicBezTo>
                <a:lnTo>
                  <a:pt x="12154355" y="133176"/>
                </a:lnTo>
                <a:cubicBezTo>
                  <a:pt x="12162312" y="139385"/>
                  <a:pt x="12175466" y="137782"/>
                  <a:pt x="12187428" y="137775"/>
                </a:cubicBezTo>
                <a:lnTo>
                  <a:pt x="12192000" y="138440"/>
                </a:lnTo>
                <a:lnTo>
                  <a:pt x="12192000" y="2390466"/>
                </a:lnTo>
                <a:lnTo>
                  <a:pt x="0" y="2390466"/>
                </a:lnTo>
                <a:lnTo>
                  <a:pt x="0" y="1588774"/>
                </a:lnTo>
                <a:cubicBezTo>
                  <a:pt x="157588" y="1582309"/>
                  <a:pt x="200876" y="1601958"/>
                  <a:pt x="301314" y="1608551"/>
                </a:cubicBezTo>
                <a:cubicBezTo>
                  <a:pt x="391655" y="1608847"/>
                  <a:pt x="487002" y="1593270"/>
                  <a:pt x="542046" y="1590558"/>
                </a:cubicBezTo>
                <a:cubicBezTo>
                  <a:pt x="578952" y="1599817"/>
                  <a:pt x="598969" y="1599966"/>
                  <a:pt x="631576" y="1592277"/>
                </a:cubicBezTo>
                <a:cubicBezTo>
                  <a:pt x="703084" y="1592668"/>
                  <a:pt x="742331" y="1565232"/>
                  <a:pt x="833545" y="1592729"/>
                </a:cubicBezTo>
                <a:cubicBezTo>
                  <a:pt x="854656" y="1588907"/>
                  <a:pt x="898051" y="1592256"/>
                  <a:pt x="938627" y="1594718"/>
                </a:cubicBezTo>
                <a:lnTo>
                  <a:pt x="1184424" y="1497877"/>
                </a:lnTo>
                <a:lnTo>
                  <a:pt x="2104961" y="1561710"/>
                </a:lnTo>
                <a:cubicBezTo>
                  <a:pt x="3025944" y="1467610"/>
                  <a:pt x="3910106" y="1201678"/>
                  <a:pt x="4831089" y="984840"/>
                </a:cubicBezTo>
                <a:lnTo>
                  <a:pt x="5665710" y="796164"/>
                </a:lnTo>
                <a:lnTo>
                  <a:pt x="5988429" y="610013"/>
                </a:lnTo>
                <a:lnTo>
                  <a:pt x="6352084" y="478892"/>
                </a:lnTo>
                <a:lnTo>
                  <a:pt x="6673201" y="450192"/>
                </a:lnTo>
                <a:lnTo>
                  <a:pt x="6686986" y="449182"/>
                </a:lnTo>
                <a:lnTo>
                  <a:pt x="6738693" y="453246"/>
                </a:lnTo>
                <a:cubicBezTo>
                  <a:pt x="6827215" y="431780"/>
                  <a:pt x="6919883" y="424861"/>
                  <a:pt x="6970467" y="419633"/>
                </a:cubicBezTo>
                <a:lnTo>
                  <a:pt x="7042198" y="421879"/>
                </a:lnTo>
                <a:cubicBezTo>
                  <a:pt x="7053738" y="422158"/>
                  <a:pt x="7067093" y="419247"/>
                  <a:pt x="7077073" y="418698"/>
                </a:cubicBezTo>
                <a:lnTo>
                  <a:pt x="7083030" y="418582"/>
                </a:lnTo>
                <a:lnTo>
                  <a:pt x="7124039" y="420736"/>
                </a:lnTo>
                <a:lnTo>
                  <a:pt x="7184925" y="428516"/>
                </a:lnTo>
                <a:cubicBezTo>
                  <a:pt x="7204997" y="433937"/>
                  <a:pt x="7222741" y="454691"/>
                  <a:pt x="7247913" y="444836"/>
                </a:cubicBezTo>
                <a:cubicBezTo>
                  <a:pt x="7268694" y="449955"/>
                  <a:pt x="7287506" y="455907"/>
                  <a:pt x="7309614" y="459228"/>
                </a:cubicBezTo>
                <a:cubicBezTo>
                  <a:pt x="7351783" y="463130"/>
                  <a:pt x="7460579" y="463708"/>
                  <a:pt x="7500925" y="468250"/>
                </a:cubicBezTo>
                <a:cubicBezTo>
                  <a:pt x="7534209" y="473175"/>
                  <a:pt x="7529853" y="483677"/>
                  <a:pt x="7551687" y="486478"/>
                </a:cubicBezTo>
                <a:cubicBezTo>
                  <a:pt x="7577449" y="489334"/>
                  <a:pt x="7639161" y="488055"/>
                  <a:pt x="7655497" y="485382"/>
                </a:cubicBezTo>
                <a:lnTo>
                  <a:pt x="7678276" y="478273"/>
                </a:lnTo>
                <a:lnTo>
                  <a:pt x="7732190" y="471988"/>
                </a:lnTo>
                <a:lnTo>
                  <a:pt x="7901019" y="427394"/>
                </a:lnTo>
                <a:cubicBezTo>
                  <a:pt x="7914492" y="424433"/>
                  <a:pt x="7943884" y="417092"/>
                  <a:pt x="7953628" y="414800"/>
                </a:cubicBezTo>
                <a:lnTo>
                  <a:pt x="7959483" y="413640"/>
                </a:lnTo>
                <a:lnTo>
                  <a:pt x="8000268" y="408559"/>
                </a:lnTo>
                <a:lnTo>
                  <a:pt x="8126468" y="410535"/>
                </a:lnTo>
                <a:cubicBezTo>
                  <a:pt x="8122695" y="422772"/>
                  <a:pt x="8155220" y="402360"/>
                  <a:pt x="8163540" y="410897"/>
                </a:cubicBezTo>
                <a:cubicBezTo>
                  <a:pt x="8168776" y="418259"/>
                  <a:pt x="8179862" y="413783"/>
                  <a:pt x="8189733" y="413869"/>
                </a:cubicBezTo>
                <a:cubicBezTo>
                  <a:pt x="8199251" y="420007"/>
                  <a:pt x="8245905" y="413063"/>
                  <a:pt x="8260604" y="406866"/>
                </a:cubicBezTo>
                <a:cubicBezTo>
                  <a:pt x="8300068" y="384582"/>
                  <a:pt x="8347941" y="406135"/>
                  <a:pt x="8379838" y="389167"/>
                </a:cubicBezTo>
                <a:cubicBezTo>
                  <a:pt x="8413482" y="388172"/>
                  <a:pt x="8411898" y="394133"/>
                  <a:pt x="8433895" y="393057"/>
                </a:cubicBezTo>
                <a:cubicBezTo>
                  <a:pt x="8474712" y="389859"/>
                  <a:pt x="8566018" y="375802"/>
                  <a:pt x="8624741" y="369980"/>
                </a:cubicBezTo>
                <a:cubicBezTo>
                  <a:pt x="8679135" y="365237"/>
                  <a:pt x="8728356" y="365030"/>
                  <a:pt x="8786230" y="358126"/>
                </a:cubicBezTo>
                <a:cubicBezTo>
                  <a:pt x="8830973" y="344224"/>
                  <a:pt x="8879561" y="360081"/>
                  <a:pt x="8911903" y="342099"/>
                </a:cubicBezTo>
                <a:cubicBezTo>
                  <a:pt x="9071021" y="315433"/>
                  <a:pt x="9139653" y="327943"/>
                  <a:pt x="9182090" y="301277"/>
                </a:cubicBezTo>
                <a:cubicBezTo>
                  <a:pt x="9186125" y="297338"/>
                  <a:pt x="9190862" y="294124"/>
                  <a:pt x="9196066" y="291440"/>
                </a:cubicBezTo>
                <a:lnTo>
                  <a:pt x="9249142" y="276200"/>
                </a:lnTo>
                <a:lnTo>
                  <a:pt x="9316564" y="259543"/>
                </a:lnTo>
                <a:lnTo>
                  <a:pt x="9317108" y="260495"/>
                </a:lnTo>
                <a:cubicBezTo>
                  <a:pt x="9322404" y="261291"/>
                  <a:pt x="9335211" y="260823"/>
                  <a:pt x="9348338" y="264323"/>
                </a:cubicBezTo>
                <a:lnTo>
                  <a:pt x="9473084" y="266063"/>
                </a:lnTo>
                <a:lnTo>
                  <a:pt x="9478478" y="266804"/>
                </a:lnTo>
                <a:lnTo>
                  <a:pt x="9715853" y="258126"/>
                </a:lnTo>
                <a:cubicBezTo>
                  <a:pt x="9754866" y="241766"/>
                  <a:pt x="9778153" y="256806"/>
                  <a:pt x="9818432" y="252883"/>
                </a:cubicBezTo>
                <a:cubicBezTo>
                  <a:pt x="9849920" y="252804"/>
                  <a:pt x="9883031" y="259766"/>
                  <a:pt x="9904781" y="257651"/>
                </a:cubicBezTo>
                <a:cubicBezTo>
                  <a:pt x="9970026" y="242871"/>
                  <a:pt x="9986373" y="249547"/>
                  <a:pt x="10027169" y="245494"/>
                </a:cubicBezTo>
                <a:cubicBezTo>
                  <a:pt x="10058004" y="237915"/>
                  <a:pt x="10113508" y="213236"/>
                  <a:pt x="10133939" y="205160"/>
                </a:cubicBezTo>
                <a:lnTo>
                  <a:pt x="10149756" y="197031"/>
                </a:lnTo>
                <a:cubicBezTo>
                  <a:pt x="10179424" y="187552"/>
                  <a:pt x="10295649" y="137491"/>
                  <a:pt x="10314272" y="148538"/>
                </a:cubicBezTo>
                <a:cubicBezTo>
                  <a:pt x="10352854" y="147487"/>
                  <a:pt x="10373231" y="140024"/>
                  <a:pt x="10432944" y="122284"/>
                </a:cubicBezTo>
                <a:cubicBezTo>
                  <a:pt x="10472909" y="109553"/>
                  <a:pt x="10500506" y="84415"/>
                  <a:pt x="10554052" y="72143"/>
                </a:cubicBezTo>
                <a:cubicBezTo>
                  <a:pt x="10604694" y="35376"/>
                  <a:pt x="10695759" y="33327"/>
                  <a:pt x="10757451" y="6065"/>
                </a:cubicBezTo>
                <a:cubicBezTo>
                  <a:pt x="10779700" y="296"/>
                  <a:pt x="10792339" y="-467"/>
                  <a:pt x="10801045" y="201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4B01C3-5078-4039-811E-D840C6262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460170" y="522020"/>
            <a:ext cx="5952906" cy="5836036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38100" dir="36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E9B49B-B44A-4DAC-BD6E-17ABCE56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874">
            <a:off x="476529" y="524155"/>
            <a:ext cx="5950818" cy="5843439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9083 w 4553447"/>
              <a:gd name="connsiteY70" fmla="*/ 5209096 h 5531266"/>
              <a:gd name="connsiteX71" fmla="*/ 9620 w 4553447"/>
              <a:gd name="connsiteY71" fmla="*/ 5203600 h 5531266"/>
              <a:gd name="connsiteX72" fmla="*/ 9305 w 4553447"/>
              <a:gd name="connsiteY72" fmla="*/ 5197697 h 5531266"/>
              <a:gd name="connsiteX73" fmla="*/ 8721 w 4553447"/>
              <a:gd name="connsiteY73" fmla="*/ 5194541 h 5531266"/>
              <a:gd name="connsiteX74" fmla="*/ 8990 w 4553447"/>
              <a:gd name="connsiteY74" fmla="*/ 5191792 h 5531266"/>
              <a:gd name="connsiteX75" fmla="*/ 8674 w 4553447"/>
              <a:gd name="connsiteY75" fmla="*/ 5185889 h 5531266"/>
              <a:gd name="connsiteX76" fmla="*/ 8091 w 4553447"/>
              <a:gd name="connsiteY76" fmla="*/ 5182733 h 5531266"/>
              <a:gd name="connsiteX77" fmla="*/ 7461 w 4553447"/>
              <a:gd name="connsiteY77" fmla="*/ 5170924 h 5531266"/>
              <a:gd name="connsiteX78" fmla="*/ 6877 w 4553447"/>
              <a:gd name="connsiteY78" fmla="*/ 5167769 h 5531266"/>
              <a:gd name="connsiteX79" fmla="*/ 7145 w 4553447"/>
              <a:gd name="connsiteY79" fmla="*/ 5165020 h 5531266"/>
              <a:gd name="connsiteX80" fmla="*/ 5710 w 4553447"/>
              <a:gd name="connsiteY80" fmla="*/ 5161455 h 5531266"/>
              <a:gd name="connsiteX81" fmla="*/ 11122 w 4553447"/>
              <a:gd name="connsiteY81" fmla="*/ 5097858 h 5531266"/>
              <a:gd name="connsiteX82" fmla="*/ 78736 w 4553447"/>
              <a:gd name="connsiteY82" fmla="*/ 3820602 h 5531266"/>
              <a:gd name="connsiteX83" fmla="*/ 276445 w 4553447"/>
              <a:gd name="connsiteY83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9083 w 4553447"/>
              <a:gd name="connsiteY70" fmla="*/ 5209096 h 5531266"/>
              <a:gd name="connsiteX71" fmla="*/ 9620 w 4553447"/>
              <a:gd name="connsiteY71" fmla="*/ 5203600 h 5531266"/>
              <a:gd name="connsiteX72" fmla="*/ 9305 w 4553447"/>
              <a:gd name="connsiteY72" fmla="*/ 5197697 h 5531266"/>
              <a:gd name="connsiteX73" fmla="*/ 8721 w 4553447"/>
              <a:gd name="connsiteY73" fmla="*/ 5194541 h 5531266"/>
              <a:gd name="connsiteX74" fmla="*/ 8990 w 4553447"/>
              <a:gd name="connsiteY74" fmla="*/ 5191792 h 5531266"/>
              <a:gd name="connsiteX75" fmla="*/ 8674 w 4553447"/>
              <a:gd name="connsiteY75" fmla="*/ 5185889 h 5531266"/>
              <a:gd name="connsiteX76" fmla="*/ 8091 w 4553447"/>
              <a:gd name="connsiteY76" fmla="*/ 5182733 h 5531266"/>
              <a:gd name="connsiteX77" fmla="*/ 7461 w 4553447"/>
              <a:gd name="connsiteY77" fmla="*/ 5170924 h 5531266"/>
              <a:gd name="connsiteX78" fmla="*/ 6877 w 4553447"/>
              <a:gd name="connsiteY78" fmla="*/ 5167769 h 5531266"/>
              <a:gd name="connsiteX79" fmla="*/ 7145 w 4553447"/>
              <a:gd name="connsiteY79" fmla="*/ 5165020 h 5531266"/>
              <a:gd name="connsiteX80" fmla="*/ 5710 w 4553447"/>
              <a:gd name="connsiteY80" fmla="*/ 5161455 h 5531266"/>
              <a:gd name="connsiteX81" fmla="*/ 11122 w 4553447"/>
              <a:gd name="connsiteY81" fmla="*/ 5097858 h 5531266"/>
              <a:gd name="connsiteX82" fmla="*/ 276445 w 4553447"/>
              <a:gd name="connsiteY82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9083 w 4553447"/>
              <a:gd name="connsiteY70" fmla="*/ 5209096 h 5531266"/>
              <a:gd name="connsiteX71" fmla="*/ 9620 w 4553447"/>
              <a:gd name="connsiteY71" fmla="*/ 5203600 h 5531266"/>
              <a:gd name="connsiteX72" fmla="*/ 9305 w 4553447"/>
              <a:gd name="connsiteY72" fmla="*/ 5197697 h 5531266"/>
              <a:gd name="connsiteX73" fmla="*/ 8721 w 4553447"/>
              <a:gd name="connsiteY73" fmla="*/ 5194541 h 5531266"/>
              <a:gd name="connsiteX74" fmla="*/ 8990 w 4553447"/>
              <a:gd name="connsiteY74" fmla="*/ 5191792 h 5531266"/>
              <a:gd name="connsiteX75" fmla="*/ 8674 w 4553447"/>
              <a:gd name="connsiteY75" fmla="*/ 5185889 h 5531266"/>
              <a:gd name="connsiteX76" fmla="*/ 8091 w 4553447"/>
              <a:gd name="connsiteY76" fmla="*/ 5182733 h 5531266"/>
              <a:gd name="connsiteX77" fmla="*/ 7461 w 4553447"/>
              <a:gd name="connsiteY77" fmla="*/ 5170924 h 5531266"/>
              <a:gd name="connsiteX78" fmla="*/ 6877 w 4553447"/>
              <a:gd name="connsiteY78" fmla="*/ 5167769 h 5531266"/>
              <a:gd name="connsiteX79" fmla="*/ 7145 w 4553447"/>
              <a:gd name="connsiteY79" fmla="*/ 5165020 h 5531266"/>
              <a:gd name="connsiteX80" fmla="*/ 5710 w 4553447"/>
              <a:gd name="connsiteY80" fmla="*/ 5161455 h 5531266"/>
              <a:gd name="connsiteX81" fmla="*/ 276445 w 4553447"/>
              <a:gd name="connsiteY81" fmla="*/ 0 h 5531266"/>
              <a:gd name="connsiteX0" fmla="*/ 324515 w 4601517"/>
              <a:gd name="connsiteY0" fmla="*/ 0 h 5548359"/>
              <a:gd name="connsiteX1" fmla="*/ 3353682 w 4601517"/>
              <a:gd name="connsiteY1" fmla="*/ 153134 h 5548359"/>
              <a:gd name="connsiteX2" fmla="*/ 4182493 w 4601517"/>
              <a:gd name="connsiteY2" fmla="*/ 208242 h 5548359"/>
              <a:gd name="connsiteX3" fmla="*/ 4555687 w 4601517"/>
              <a:gd name="connsiteY3" fmla="*/ 228666 h 5548359"/>
              <a:gd name="connsiteX4" fmla="*/ 4583566 w 4601517"/>
              <a:gd name="connsiteY4" fmla="*/ 250471 h 5548359"/>
              <a:gd name="connsiteX5" fmla="*/ 4581792 w 4601517"/>
              <a:gd name="connsiteY5" fmla="*/ 282222 h 5548359"/>
              <a:gd name="connsiteX6" fmla="*/ 4584714 w 4601517"/>
              <a:gd name="connsiteY6" fmla="*/ 283939 h 5548359"/>
              <a:gd name="connsiteX7" fmla="*/ 4601140 w 4601517"/>
              <a:gd name="connsiteY7" fmla="*/ 315514 h 5548359"/>
              <a:gd name="connsiteX8" fmla="*/ 4578879 w 4601517"/>
              <a:gd name="connsiteY8" fmla="*/ 373160 h 5548359"/>
              <a:gd name="connsiteX9" fmla="*/ 4575391 w 4601517"/>
              <a:gd name="connsiteY9" fmla="*/ 396781 h 5548359"/>
              <a:gd name="connsiteX10" fmla="*/ 4570286 w 4601517"/>
              <a:gd name="connsiteY10" fmla="*/ 488120 h 5548359"/>
              <a:gd name="connsiteX11" fmla="*/ 4569636 w 4601517"/>
              <a:gd name="connsiteY11" fmla="*/ 534537 h 5548359"/>
              <a:gd name="connsiteX12" fmla="*/ 4566537 w 4601517"/>
              <a:gd name="connsiteY12" fmla="*/ 563001 h 5548359"/>
              <a:gd name="connsiteX13" fmla="*/ 4565868 w 4601517"/>
              <a:gd name="connsiteY13" fmla="*/ 567182 h 5548359"/>
              <a:gd name="connsiteX14" fmla="*/ 4552931 w 4601517"/>
              <a:gd name="connsiteY14" fmla="*/ 798696 h 5548359"/>
              <a:gd name="connsiteX15" fmla="*/ 4554644 w 4601517"/>
              <a:gd name="connsiteY15" fmla="*/ 803530 h 5548359"/>
              <a:gd name="connsiteX16" fmla="*/ 4552493 w 4601517"/>
              <a:gd name="connsiteY16" fmla="*/ 827361 h 5548359"/>
              <a:gd name="connsiteX17" fmla="*/ 4550893 w 4601517"/>
              <a:gd name="connsiteY17" fmla="*/ 835146 h 5548359"/>
              <a:gd name="connsiteX18" fmla="*/ 4544655 w 4601517"/>
              <a:gd name="connsiteY18" fmla="*/ 946777 h 5548359"/>
              <a:gd name="connsiteX19" fmla="*/ 4546732 w 4601517"/>
              <a:gd name="connsiteY19" fmla="*/ 947677 h 5548359"/>
              <a:gd name="connsiteX20" fmla="*/ 4550851 w 4601517"/>
              <a:gd name="connsiteY20" fmla="*/ 983859 h 5548359"/>
              <a:gd name="connsiteX21" fmla="*/ 4546053 w 4601517"/>
              <a:gd name="connsiteY21" fmla="*/ 1082386 h 5548359"/>
              <a:gd name="connsiteX22" fmla="*/ 4545948 w 4601517"/>
              <a:gd name="connsiteY22" fmla="*/ 1140681 h 5548359"/>
              <a:gd name="connsiteX23" fmla="*/ 4550251 w 4601517"/>
              <a:gd name="connsiteY23" fmla="*/ 1161797 h 5548359"/>
              <a:gd name="connsiteX24" fmla="*/ 4553341 w 4601517"/>
              <a:gd name="connsiteY24" fmla="*/ 1191979 h 5548359"/>
              <a:gd name="connsiteX25" fmla="*/ 4562158 w 4601517"/>
              <a:gd name="connsiteY25" fmla="*/ 1244449 h 5548359"/>
              <a:gd name="connsiteX26" fmla="*/ 4564435 w 4601517"/>
              <a:gd name="connsiteY26" fmla="*/ 1294666 h 5548359"/>
              <a:gd name="connsiteX27" fmla="*/ 4563555 w 4601517"/>
              <a:gd name="connsiteY27" fmla="*/ 1328296 h 5548359"/>
              <a:gd name="connsiteX28" fmla="*/ 4563092 w 4601517"/>
              <a:gd name="connsiteY28" fmla="*/ 1333156 h 5548359"/>
              <a:gd name="connsiteX29" fmla="*/ 4553973 w 4601517"/>
              <a:gd name="connsiteY29" fmla="*/ 1373054 h 5548359"/>
              <a:gd name="connsiteX30" fmla="*/ 4557237 w 4601517"/>
              <a:gd name="connsiteY30" fmla="*/ 1376999 h 5548359"/>
              <a:gd name="connsiteX31" fmla="*/ 4560079 w 4601517"/>
              <a:gd name="connsiteY31" fmla="*/ 1389816 h 5548359"/>
              <a:gd name="connsiteX32" fmla="*/ 4555338 w 4601517"/>
              <a:gd name="connsiteY32" fmla="*/ 1400401 h 5548359"/>
              <a:gd name="connsiteX33" fmla="*/ 4545154 w 4601517"/>
              <a:gd name="connsiteY33" fmla="*/ 1450629 h 5548359"/>
              <a:gd name="connsiteX34" fmla="*/ 4534257 w 4601517"/>
              <a:gd name="connsiteY34" fmla="*/ 1524330 h 5548359"/>
              <a:gd name="connsiteX35" fmla="*/ 4529376 w 4601517"/>
              <a:gd name="connsiteY35" fmla="*/ 1535289 h 5548359"/>
              <a:gd name="connsiteX36" fmla="*/ 4514948 w 4601517"/>
              <a:gd name="connsiteY36" fmla="*/ 1607363 h 5548359"/>
              <a:gd name="connsiteX37" fmla="*/ 4511233 w 4601517"/>
              <a:gd name="connsiteY37" fmla="*/ 1645395 h 5548359"/>
              <a:gd name="connsiteX38" fmla="*/ 4514893 w 4601517"/>
              <a:gd name="connsiteY38" fmla="*/ 1649850 h 5548359"/>
              <a:gd name="connsiteX39" fmla="*/ 4513243 w 4601517"/>
              <a:gd name="connsiteY39" fmla="*/ 1661048 h 5548359"/>
              <a:gd name="connsiteX40" fmla="*/ 4513655 w 4601517"/>
              <a:gd name="connsiteY40" fmla="*/ 1664107 h 5548359"/>
              <a:gd name="connsiteX41" fmla="*/ 4515166 w 4601517"/>
              <a:gd name="connsiteY41" fmla="*/ 1681560 h 5548359"/>
              <a:gd name="connsiteX42" fmla="*/ 4503696 w 4601517"/>
              <a:gd name="connsiteY42" fmla="*/ 1716455 h 5548359"/>
              <a:gd name="connsiteX43" fmla="*/ 4501636 w 4601517"/>
              <a:gd name="connsiteY43" fmla="*/ 1716581 h 5548359"/>
              <a:gd name="connsiteX44" fmla="*/ 4493138 w 4601517"/>
              <a:gd name="connsiteY44" fmla="*/ 1868666 h 5548359"/>
              <a:gd name="connsiteX45" fmla="*/ 4501829 w 4601517"/>
              <a:gd name="connsiteY45" fmla="*/ 1892828 h 5548359"/>
              <a:gd name="connsiteX46" fmla="*/ 4504107 w 4601517"/>
              <a:gd name="connsiteY46" fmla="*/ 1943047 h 5548359"/>
              <a:gd name="connsiteX47" fmla="*/ 4503226 w 4601517"/>
              <a:gd name="connsiteY47" fmla="*/ 1976676 h 5548359"/>
              <a:gd name="connsiteX48" fmla="*/ 4502764 w 4601517"/>
              <a:gd name="connsiteY48" fmla="*/ 1981536 h 5548359"/>
              <a:gd name="connsiteX49" fmla="*/ 4493644 w 4601517"/>
              <a:gd name="connsiteY49" fmla="*/ 2021434 h 5548359"/>
              <a:gd name="connsiteX50" fmla="*/ 4496909 w 4601517"/>
              <a:gd name="connsiteY50" fmla="*/ 2025379 h 5548359"/>
              <a:gd name="connsiteX51" fmla="*/ 4499750 w 4601517"/>
              <a:gd name="connsiteY51" fmla="*/ 2038196 h 5548359"/>
              <a:gd name="connsiteX52" fmla="*/ 4495009 w 4601517"/>
              <a:gd name="connsiteY52" fmla="*/ 2048781 h 5548359"/>
              <a:gd name="connsiteX53" fmla="*/ 4484825 w 4601517"/>
              <a:gd name="connsiteY53" fmla="*/ 2099011 h 5548359"/>
              <a:gd name="connsiteX54" fmla="*/ 4477494 w 4601517"/>
              <a:gd name="connsiteY54" fmla="*/ 2148592 h 5548359"/>
              <a:gd name="connsiteX55" fmla="*/ 4421411 w 4601517"/>
              <a:gd name="connsiteY55" fmla="*/ 3204925 h 5548359"/>
              <a:gd name="connsiteX56" fmla="*/ 4408625 w 4601517"/>
              <a:gd name="connsiteY56" fmla="*/ 3458573 h 5548359"/>
              <a:gd name="connsiteX57" fmla="*/ 4397540 w 4601517"/>
              <a:gd name="connsiteY57" fmla="*/ 3621276 h 5548359"/>
              <a:gd name="connsiteX58" fmla="*/ 4306779 w 4601517"/>
              <a:gd name="connsiteY58" fmla="*/ 5260213 h 5548359"/>
              <a:gd name="connsiteX59" fmla="*/ 4312077 w 4601517"/>
              <a:gd name="connsiteY59" fmla="*/ 5296918 h 5548359"/>
              <a:gd name="connsiteX60" fmla="*/ 4315611 w 4601517"/>
              <a:gd name="connsiteY60" fmla="*/ 5331382 h 5548359"/>
              <a:gd name="connsiteX61" fmla="*/ 4318443 w 4601517"/>
              <a:gd name="connsiteY61" fmla="*/ 5431691 h 5548359"/>
              <a:gd name="connsiteX62" fmla="*/ 4299886 w 4601517"/>
              <a:gd name="connsiteY62" fmla="*/ 5466096 h 5548359"/>
              <a:gd name="connsiteX63" fmla="*/ 4295234 w 4601517"/>
              <a:gd name="connsiteY63" fmla="*/ 5468796 h 5548359"/>
              <a:gd name="connsiteX64" fmla="*/ 4291777 w 4601517"/>
              <a:gd name="connsiteY64" fmla="*/ 5531243 h 5548359"/>
              <a:gd name="connsiteX65" fmla="*/ 358414 w 4601517"/>
              <a:gd name="connsiteY65" fmla="*/ 5278553 h 5548359"/>
              <a:gd name="connsiteX66" fmla="*/ 48070 w 4601517"/>
              <a:gd name="connsiteY66" fmla="*/ 5261459 h 5548359"/>
              <a:gd name="connsiteX67" fmla="*/ 52394 w 4601517"/>
              <a:gd name="connsiteY67" fmla="*/ 5221195 h 5548359"/>
              <a:gd name="connsiteX68" fmla="*/ 56614 w 4601517"/>
              <a:gd name="connsiteY68" fmla="*/ 5214590 h 5548359"/>
              <a:gd name="connsiteX69" fmla="*/ 56883 w 4601517"/>
              <a:gd name="connsiteY69" fmla="*/ 5211844 h 5548359"/>
              <a:gd name="connsiteX70" fmla="*/ 57153 w 4601517"/>
              <a:gd name="connsiteY70" fmla="*/ 5209096 h 5548359"/>
              <a:gd name="connsiteX71" fmla="*/ 57690 w 4601517"/>
              <a:gd name="connsiteY71" fmla="*/ 5203600 h 5548359"/>
              <a:gd name="connsiteX72" fmla="*/ 57375 w 4601517"/>
              <a:gd name="connsiteY72" fmla="*/ 5197697 h 5548359"/>
              <a:gd name="connsiteX73" fmla="*/ 56791 w 4601517"/>
              <a:gd name="connsiteY73" fmla="*/ 5194541 h 5548359"/>
              <a:gd name="connsiteX74" fmla="*/ 57060 w 4601517"/>
              <a:gd name="connsiteY74" fmla="*/ 5191792 h 5548359"/>
              <a:gd name="connsiteX75" fmla="*/ 56744 w 4601517"/>
              <a:gd name="connsiteY75" fmla="*/ 5185889 h 5548359"/>
              <a:gd name="connsiteX76" fmla="*/ 56161 w 4601517"/>
              <a:gd name="connsiteY76" fmla="*/ 5182733 h 5548359"/>
              <a:gd name="connsiteX77" fmla="*/ 55531 w 4601517"/>
              <a:gd name="connsiteY77" fmla="*/ 5170924 h 5548359"/>
              <a:gd name="connsiteX78" fmla="*/ 54947 w 4601517"/>
              <a:gd name="connsiteY78" fmla="*/ 5167769 h 5548359"/>
              <a:gd name="connsiteX79" fmla="*/ 55215 w 4601517"/>
              <a:gd name="connsiteY79" fmla="*/ 5165020 h 5548359"/>
              <a:gd name="connsiteX80" fmla="*/ 324515 w 4601517"/>
              <a:gd name="connsiteY80" fmla="*/ 0 h 5548359"/>
              <a:gd name="connsiteX0" fmla="*/ 324691 w 4601693"/>
              <a:gd name="connsiteY0" fmla="*/ 0 h 5531266"/>
              <a:gd name="connsiteX1" fmla="*/ 3353858 w 4601693"/>
              <a:gd name="connsiteY1" fmla="*/ 153134 h 5531266"/>
              <a:gd name="connsiteX2" fmla="*/ 4182669 w 4601693"/>
              <a:gd name="connsiteY2" fmla="*/ 208242 h 5531266"/>
              <a:gd name="connsiteX3" fmla="*/ 4555863 w 4601693"/>
              <a:gd name="connsiteY3" fmla="*/ 228666 h 5531266"/>
              <a:gd name="connsiteX4" fmla="*/ 4583742 w 4601693"/>
              <a:gd name="connsiteY4" fmla="*/ 250471 h 5531266"/>
              <a:gd name="connsiteX5" fmla="*/ 4581968 w 4601693"/>
              <a:gd name="connsiteY5" fmla="*/ 282222 h 5531266"/>
              <a:gd name="connsiteX6" fmla="*/ 4584890 w 4601693"/>
              <a:gd name="connsiteY6" fmla="*/ 283939 h 5531266"/>
              <a:gd name="connsiteX7" fmla="*/ 4601316 w 4601693"/>
              <a:gd name="connsiteY7" fmla="*/ 315514 h 5531266"/>
              <a:gd name="connsiteX8" fmla="*/ 4579055 w 4601693"/>
              <a:gd name="connsiteY8" fmla="*/ 373160 h 5531266"/>
              <a:gd name="connsiteX9" fmla="*/ 4575567 w 4601693"/>
              <a:gd name="connsiteY9" fmla="*/ 396781 h 5531266"/>
              <a:gd name="connsiteX10" fmla="*/ 4570462 w 4601693"/>
              <a:gd name="connsiteY10" fmla="*/ 488120 h 5531266"/>
              <a:gd name="connsiteX11" fmla="*/ 4569812 w 4601693"/>
              <a:gd name="connsiteY11" fmla="*/ 534537 h 5531266"/>
              <a:gd name="connsiteX12" fmla="*/ 4566713 w 4601693"/>
              <a:gd name="connsiteY12" fmla="*/ 563001 h 5531266"/>
              <a:gd name="connsiteX13" fmla="*/ 4566044 w 4601693"/>
              <a:gd name="connsiteY13" fmla="*/ 567182 h 5531266"/>
              <a:gd name="connsiteX14" fmla="*/ 4553107 w 4601693"/>
              <a:gd name="connsiteY14" fmla="*/ 798696 h 5531266"/>
              <a:gd name="connsiteX15" fmla="*/ 4554820 w 4601693"/>
              <a:gd name="connsiteY15" fmla="*/ 803530 h 5531266"/>
              <a:gd name="connsiteX16" fmla="*/ 4552669 w 4601693"/>
              <a:gd name="connsiteY16" fmla="*/ 827361 h 5531266"/>
              <a:gd name="connsiteX17" fmla="*/ 4551069 w 4601693"/>
              <a:gd name="connsiteY17" fmla="*/ 835146 h 5531266"/>
              <a:gd name="connsiteX18" fmla="*/ 4544831 w 4601693"/>
              <a:gd name="connsiteY18" fmla="*/ 946777 h 5531266"/>
              <a:gd name="connsiteX19" fmla="*/ 4546908 w 4601693"/>
              <a:gd name="connsiteY19" fmla="*/ 947677 h 5531266"/>
              <a:gd name="connsiteX20" fmla="*/ 4551027 w 4601693"/>
              <a:gd name="connsiteY20" fmla="*/ 983859 h 5531266"/>
              <a:gd name="connsiteX21" fmla="*/ 4546229 w 4601693"/>
              <a:gd name="connsiteY21" fmla="*/ 1082386 h 5531266"/>
              <a:gd name="connsiteX22" fmla="*/ 4546124 w 4601693"/>
              <a:gd name="connsiteY22" fmla="*/ 1140681 h 5531266"/>
              <a:gd name="connsiteX23" fmla="*/ 4550427 w 4601693"/>
              <a:gd name="connsiteY23" fmla="*/ 1161797 h 5531266"/>
              <a:gd name="connsiteX24" fmla="*/ 4553517 w 4601693"/>
              <a:gd name="connsiteY24" fmla="*/ 1191979 h 5531266"/>
              <a:gd name="connsiteX25" fmla="*/ 4562334 w 4601693"/>
              <a:gd name="connsiteY25" fmla="*/ 1244449 h 5531266"/>
              <a:gd name="connsiteX26" fmla="*/ 4564611 w 4601693"/>
              <a:gd name="connsiteY26" fmla="*/ 1294666 h 5531266"/>
              <a:gd name="connsiteX27" fmla="*/ 4563731 w 4601693"/>
              <a:gd name="connsiteY27" fmla="*/ 1328296 h 5531266"/>
              <a:gd name="connsiteX28" fmla="*/ 4563268 w 4601693"/>
              <a:gd name="connsiteY28" fmla="*/ 1333156 h 5531266"/>
              <a:gd name="connsiteX29" fmla="*/ 4554149 w 4601693"/>
              <a:gd name="connsiteY29" fmla="*/ 1373054 h 5531266"/>
              <a:gd name="connsiteX30" fmla="*/ 4557413 w 4601693"/>
              <a:gd name="connsiteY30" fmla="*/ 1376999 h 5531266"/>
              <a:gd name="connsiteX31" fmla="*/ 4560255 w 4601693"/>
              <a:gd name="connsiteY31" fmla="*/ 1389816 h 5531266"/>
              <a:gd name="connsiteX32" fmla="*/ 4555514 w 4601693"/>
              <a:gd name="connsiteY32" fmla="*/ 1400401 h 5531266"/>
              <a:gd name="connsiteX33" fmla="*/ 4545330 w 4601693"/>
              <a:gd name="connsiteY33" fmla="*/ 1450629 h 5531266"/>
              <a:gd name="connsiteX34" fmla="*/ 4534433 w 4601693"/>
              <a:gd name="connsiteY34" fmla="*/ 1524330 h 5531266"/>
              <a:gd name="connsiteX35" fmla="*/ 4529552 w 4601693"/>
              <a:gd name="connsiteY35" fmla="*/ 1535289 h 5531266"/>
              <a:gd name="connsiteX36" fmla="*/ 4515124 w 4601693"/>
              <a:gd name="connsiteY36" fmla="*/ 1607363 h 5531266"/>
              <a:gd name="connsiteX37" fmla="*/ 4511409 w 4601693"/>
              <a:gd name="connsiteY37" fmla="*/ 1645395 h 5531266"/>
              <a:gd name="connsiteX38" fmla="*/ 4515069 w 4601693"/>
              <a:gd name="connsiteY38" fmla="*/ 1649850 h 5531266"/>
              <a:gd name="connsiteX39" fmla="*/ 4513419 w 4601693"/>
              <a:gd name="connsiteY39" fmla="*/ 1661048 h 5531266"/>
              <a:gd name="connsiteX40" fmla="*/ 4513831 w 4601693"/>
              <a:gd name="connsiteY40" fmla="*/ 1664107 h 5531266"/>
              <a:gd name="connsiteX41" fmla="*/ 4515342 w 4601693"/>
              <a:gd name="connsiteY41" fmla="*/ 1681560 h 5531266"/>
              <a:gd name="connsiteX42" fmla="*/ 4503872 w 4601693"/>
              <a:gd name="connsiteY42" fmla="*/ 1716455 h 5531266"/>
              <a:gd name="connsiteX43" fmla="*/ 4501812 w 4601693"/>
              <a:gd name="connsiteY43" fmla="*/ 1716581 h 5531266"/>
              <a:gd name="connsiteX44" fmla="*/ 4493314 w 4601693"/>
              <a:gd name="connsiteY44" fmla="*/ 1868666 h 5531266"/>
              <a:gd name="connsiteX45" fmla="*/ 4502005 w 4601693"/>
              <a:gd name="connsiteY45" fmla="*/ 1892828 h 5531266"/>
              <a:gd name="connsiteX46" fmla="*/ 4504283 w 4601693"/>
              <a:gd name="connsiteY46" fmla="*/ 1943047 h 5531266"/>
              <a:gd name="connsiteX47" fmla="*/ 4503402 w 4601693"/>
              <a:gd name="connsiteY47" fmla="*/ 1976676 h 5531266"/>
              <a:gd name="connsiteX48" fmla="*/ 4502940 w 4601693"/>
              <a:gd name="connsiteY48" fmla="*/ 1981536 h 5531266"/>
              <a:gd name="connsiteX49" fmla="*/ 4493820 w 4601693"/>
              <a:gd name="connsiteY49" fmla="*/ 2021434 h 5531266"/>
              <a:gd name="connsiteX50" fmla="*/ 4497085 w 4601693"/>
              <a:gd name="connsiteY50" fmla="*/ 2025379 h 5531266"/>
              <a:gd name="connsiteX51" fmla="*/ 4499926 w 4601693"/>
              <a:gd name="connsiteY51" fmla="*/ 2038196 h 5531266"/>
              <a:gd name="connsiteX52" fmla="*/ 4495185 w 4601693"/>
              <a:gd name="connsiteY52" fmla="*/ 2048781 h 5531266"/>
              <a:gd name="connsiteX53" fmla="*/ 4485001 w 4601693"/>
              <a:gd name="connsiteY53" fmla="*/ 2099011 h 5531266"/>
              <a:gd name="connsiteX54" fmla="*/ 4477670 w 4601693"/>
              <a:gd name="connsiteY54" fmla="*/ 2148592 h 5531266"/>
              <a:gd name="connsiteX55" fmla="*/ 4421587 w 4601693"/>
              <a:gd name="connsiteY55" fmla="*/ 3204925 h 5531266"/>
              <a:gd name="connsiteX56" fmla="*/ 4408801 w 4601693"/>
              <a:gd name="connsiteY56" fmla="*/ 3458573 h 5531266"/>
              <a:gd name="connsiteX57" fmla="*/ 4397716 w 4601693"/>
              <a:gd name="connsiteY57" fmla="*/ 3621276 h 5531266"/>
              <a:gd name="connsiteX58" fmla="*/ 4306955 w 4601693"/>
              <a:gd name="connsiteY58" fmla="*/ 5260213 h 5531266"/>
              <a:gd name="connsiteX59" fmla="*/ 4312253 w 4601693"/>
              <a:gd name="connsiteY59" fmla="*/ 5296918 h 5531266"/>
              <a:gd name="connsiteX60" fmla="*/ 4315787 w 4601693"/>
              <a:gd name="connsiteY60" fmla="*/ 5331382 h 5531266"/>
              <a:gd name="connsiteX61" fmla="*/ 4318619 w 4601693"/>
              <a:gd name="connsiteY61" fmla="*/ 5431691 h 5531266"/>
              <a:gd name="connsiteX62" fmla="*/ 4300062 w 4601693"/>
              <a:gd name="connsiteY62" fmla="*/ 5466096 h 5531266"/>
              <a:gd name="connsiteX63" fmla="*/ 4295410 w 4601693"/>
              <a:gd name="connsiteY63" fmla="*/ 5468796 h 5531266"/>
              <a:gd name="connsiteX64" fmla="*/ 4291953 w 4601693"/>
              <a:gd name="connsiteY64" fmla="*/ 5531243 h 5531266"/>
              <a:gd name="connsiteX65" fmla="*/ 358590 w 4601693"/>
              <a:gd name="connsiteY65" fmla="*/ 5278553 h 5531266"/>
              <a:gd name="connsiteX66" fmla="*/ 48246 w 4601693"/>
              <a:gd name="connsiteY66" fmla="*/ 5261459 h 5531266"/>
              <a:gd name="connsiteX67" fmla="*/ 52570 w 4601693"/>
              <a:gd name="connsiteY67" fmla="*/ 5221195 h 5531266"/>
              <a:gd name="connsiteX68" fmla="*/ 56790 w 4601693"/>
              <a:gd name="connsiteY68" fmla="*/ 5214590 h 5531266"/>
              <a:gd name="connsiteX69" fmla="*/ 57059 w 4601693"/>
              <a:gd name="connsiteY69" fmla="*/ 5211844 h 5531266"/>
              <a:gd name="connsiteX70" fmla="*/ 57329 w 4601693"/>
              <a:gd name="connsiteY70" fmla="*/ 5209096 h 5531266"/>
              <a:gd name="connsiteX71" fmla="*/ 57866 w 4601693"/>
              <a:gd name="connsiteY71" fmla="*/ 5203600 h 5531266"/>
              <a:gd name="connsiteX72" fmla="*/ 57551 w 4601693"/>
              <a:gd name="connsiteY72" fmla="*/ 5197697 h 5531266"/>
              <a:gd name="connsiteX73" fmla="*/ 56967 w 4601693"/>
              <a:gd name="connsiteY73" fmla="*/ 5194541 h 5531266"/>
              <a:gd name="connsiteX74" fmla="*/ 57236 w 4601693"/>
              <a:gd name="connsiteY74" fmla="*/ 5191792 h 5531266"/>
              <a:gd name="connsiteX75" fmla="*/ 56920 w 4601693"/>
              <a:gd name="connsiteY75" fmla="*/ 5185889 h 5531266"/>
              <a:gd name="connsiteX76" fmla="*/ 56337 w 4601693"/>
              <a:gd name="connsiteY76" fmla="*/ 5182733 h 5531266"/>
              <a:gd name="connsiteX77" fmla="*/ 55707 w 4601693"/>
              <a:gd name="connsiteY77" fmla="*/ 5170924 h 5531266"/>
              <a:gd name="connsiteX78" fmla="*/ 55123 w 4601693"/>
              <a:gd name="connsiteY78" fmla="*/ 5167769 h 5531266"/>
              <a:gd name="connsiteX79" fmla="*/ 324691 w 4601693"/>
              <a:gd name="connsiteY79" fmla="*/ 0 h 5531266"/>
              <a:gd name="connsiteX0" fmla="*/ 324422 w 4601424"/>
              <a:gd name="connsiteY0" fmla="*/ 0 h 5531266"/>
              <a:gd name="connsiteX1" fmla="*/ 3353589 w 4601424"/>
              <a:gd name="connsiteY1" fmla="*/ 153134 h 5531266"/>
              <a:gd name="connsiteX2" fmla="*/ 4182400 w 4601424"/>
              <a:gd name="connsiteY2" fmla="*/ 208242 h 5531266"/>
              <a:gd name="connsiteX3" fmla="*/ 4555594 w 4601424"/>
              <a:gd name="connsiteY3" fmla="*/ 228666 h 5531266"/>
              <a:gd name="connsiteX4" fmla="*/ 4583473 w 4601424"/>
              <a:gd name="connsiteY4" fmla="*/ 250471 h 5531266"/>
              <a:gd name="connsiteX5" fmla="*/ 4581699 w 4601424"/>
              <a:gd name="connsiteY5" fmla="*/ 282222 h 5531266"/>
              <a:gd name="connsiteX6" fmla="*/ 4584621 w 4601424"/>
              <a:gd name="connsiteY6" fmla="*/ 283939 h 5531266"/>
              <a:gd name="connsiteX7" fmla="*/ 4601047 w 4601424"/>
              <a:gd name="connsiteY7" fmla="*/ 315514 h 5531266"/>
              <a:gd name="connsiteX8" fmla="*/ 4578786 w 4601424"/>
              <a:gd name="connsiteY8" fmla="*/ 373160 h 5531266"/>
              <a:gd name="connsiteX9" fmla="*/ 4575298 w 4601424"/>
              <a:gd name="connsiteY9" fmla="*/ 396781 h 5531266"/>
              <a:gd name="connsiteX10" fmla="*/ 4570193 w 4601424"/>
              <a:gd name="connsiteY10" fmla="*/ 488120 h 5531266"/>
              <a:gd name="connsiteX11" fmla="*/ 4569543 w 4601424"/>
              <a:gd name="connsiteY11" fmla="*/ 534537 h 5531266"/>
              <a:gd name="connsiteX12" fmla="*/ 4566444 w 4601424"/>
              <a:gd name="connsiteY12" fmla="*/ 563001 h 5531266"/>
              <a:gd name="connsiteX13" fmla="*/ 4565775 w 4601424"/>
              <a:gd name="connsiteY13" fmla="*/ 567182 h 5531266"/>
              <a:gd name="connsiteX14" fmla="*/ 4552838 w 4601424"/>
              <a:gd name="connsiteY14" fmla="*/ 798696 h 5531266"/>
              <a:gd name="connsiteX15" fmla="*/ 4554551 w 4601424"/>
              <a:gd name="connsiteY15" fmla="*/ 803530 h 5531266"/>
              <a:gd name="connsiteX16" fmla="*/ 4552400 w 4601424"/>
              <a:gd name="connsiteY16" fmla="*/ 827361 h 5531266"/>
              <a:gd name="connsiteX17" fmla="*/ 4550800 w 4601424"/>
              <a:gd name="connsiteY17" fmla="*/ 835146 h 5531266"/>
              <a:gd name="connsiteX18" fmla="*/ 4544562 w 4601424"/>
              <a:gd name="connsiteY18" fmla="*/ 946777 h 5531266"/>
              <a:gd name="connsiteX19" fmla="*/ 4546639 w 4601424"/>
              <a:gd name="connsiteY19" fmla="*/ 947677 h 5531266"/>
              <a:gd name="connsiteX20" fmla="*/ 4550758 w 4601424"/>
              <a:gd name="connsiteY20" fmla="*/ 983859 h 5531266"/>
              <a:gd name="connsiteX21" fmla="*/ 4545960 w 4601424"/>
              <a:gd name="connsiteY21" fmla="*/ 1082386 h 5531266"/>
              <a:gd name="connsiteX22" fmla="*/ 4545855 w 4601424"/>
              <a:gd name="connsiteY22" fmla="*/ 1140681 h 5531266"/>
              <a:gd name="connsiteX23" fmla="*/ 4550158 w 4601424"/>
              <a:gd name="connsiteY23" fmla="*/ 1161797 h 5531266"/>
              <a:gd name="connsiteX24" fmla="*/ 4553248 w 4601424"/>
              <a:gd name="connsiteY24" fmla="*/ 1191979 h 5531266"/>
              <a:gd name="connsiteX25" fmla="*/ 4562065 w 4601424"/>
              <a:gd name="connsiteY25" fmla="*/ 1244449 h 5531266"/>
              <a:gd name="connsiteX26" fmla="*/ 4564342 w 4601424"/>
              <a:gd name="connsiteY26" fmla="*/ 1294666 h 5531266"/>
              <a:gd name="connsiteX27" fmla="*/ 4563462 w 4601424"/>
              <a:gd name="connsiteY27" fmla="*/ 1328296 h 5531266"/>
              <a:gd name="connsiteX28" fmla="*/ 4562999 w 4601424"/>
              <a:gd name="connsiteY28" fmla="*/ 1333156 h 5531266"/>
              <a:gd name="connsiteX29" fmla="*/ 4553880 w 4601424"/>
              <a:gd name="connsiteY29" fmla="*/ 1373054 h 5531266"/>
              <a:gd name="connsiteX30" fmla="*/ 4557144 w 4601424"/>
              <a:gd name="connsiteY30" fmla="*/ 1376999 h 5531266"/>
              <a:gd name="connsiteX31" fmla="*/ 4559986 w 4601424"/>
              <a:gd name="connsiteY31" fmla="*/ 1389816 h 5531266"/>
              <a:gd name="connsiteX32" fmla="*/ 4555245 w 4601424"/>
              <a:gd name="connsiteY32" fmla="*/ 1400401 h 5531266"/>
              <a:gd name="connsiteX33" fmla="*/ 4545061 w 4601424"/>
              <a:gd name="connsiteY33" fmla="*/ 1450629 h 5531266"/>
              <a:gd name="connsiteX34" fmla="*/ 4534164 w 4601424"/>
              <a:gd name="connsiteY34" fmla="*/ 1524330 h 5531266"/>
              <a:gd name="connsiteX35" fmla="*/ 4529283 w 4601424"/>
              <a:gd name="connsiteY35" fmla="*/ 1535289 h 5531266"/>
              <a:gd name="connsiteX36" fmla="*/ 4514855 w 4601424"/>
              <a:gd name="connsiteY36" fmla="*/ 1607363 h 5531266"/>
              <a:gd name="connsiteX37" fmla="*/ 4511140 w 4601424"/>
              <a:gd name="connsiteY37" fmla="*/ 1645395 h 5531266"/>
              <a:gd name="connsiteX38" fmla="*/ 4514800 w 4601424"/>
              <a:gd name="connsiteY38" fmla="*/ 1649850 h 5531266"/>
              <a:gd name="connsiteX39" fmla="*/ 4513150 w 4601424"/>
              <a:gd name="connsiteY39" fmla="*/ 1661048 h 5531266"/>
              <a:gd name="connsiteX40" fmla="*/ 4513562 w 4601424"/>
              <a:gd name="connsiteY40" fmla="*/ 1664107 h 5531266"/>
              <a:gd name="connsiteX41" fmla="*/ 4515073 w 4601424"/>
              <a:gd name="connsiteY41" fmla="*/ 1681560 h 5531266"/>
              <a:gd name="connsiteX42" fmla="*/ 4503603 w 4601424"/>
              <a:gd name="connsiteY42" fmla="*/ 1716455 h 5531266"/>
              <a:gd name="connsiteX43" fmla="*/ 4501543 w 4601424"/>
              <a:gd name="connsiteY43" fmla="*/ 1716581 h 5531266"/>
              <a:gd name="connsiteX44" fmla="*/ 4493045 w 4601424"/>
              <a:gd name="connsiteY44" fmla="*/ 1868666 h 5531266"/>
              <a:gd name="connsiteX45" fmla="*/ 4501736 w 4601424"/>
              <a:gd name="connsiteY45" fmla="*/ 1892828 h 5531266"/>
              <a:gd name="connsiteX46" fmla="*/ 4504014 w 4601424"/>
              <a:gd name="connsiteY46" fmla="*/ 1943047 h 5531266"/>
              <a:gd name="connsiteX47" fmla="*/ 4503133 w 4601424"/>
              <a:gd name="connsiteY47" fmla="*/ 1976676 h 5531266"/>
              <a:gd name="connsiteX48" fmla="*/ 4502671 w 4601424"/>
              <a:gd name="connsiteY48" fmla="*/ 1981536 h 5531266"/>
              <a:gd name="connsiteX49" fmla="*/ 4493551 w 4601424"/>
              <a:gd name="connsiteY49" fmla="*/ 2021434 h 5531266"/>
              <a:gd name="connsiteX50" fmla="*/ 4496816 w 4601424"/>
              <a:gd name="connsiteY50" fmla="*/ 2025379 h 5531266"/>
              <a:gd name="connsiteX51" fmla="*/ 4499657 w 4601424"/>
              <a:gd name="connsiteY51" fmla="*/ 2038196 h 5531266"/>
              <a:gd name="connsiteX52" fmla="*/ 4494916 w 4601424"/>
              <a:gd name="connsiteY52" fmla="*/ 2048781 h 5531266"/>
              <a:gd name="connsiteX53" fmla="*/ 4484732 w 4601424"/>
              <a:gd name="connsiteY53" fmla="*/ 2099011 h 5531266"/>
              <a:gd name="connsiteX54" fmla="*/ 4477401 w 4601424"/>
              <a:gd name="connsiteY54" fmla="*/ 2148592 h 5531266"/>
              <a:gd name="connsiteX55" fmla="*/ 4421318 w 4601424"/>
              <a:gd name="connsiteY55" fmla="*/ 3204925 h 5531266"/>
              <a:gd name="connsiteX56" fmla="*/ 4408532 w 4601424"/>
              <a:gd name="connsiteY56" fmla="*/ 3458573 h 5531266"/>
              <a:gd name="connsiteX57" fmla="*/ 4397447 w 4601424"/>
              <a:gd name="connsiteY57" fmla="*/ 3621276 h 5531266"/>
              <a:gd name="connsiteX58" fmla="*/ 4306686 w 4601424"/>
              <a:gd name="connsiteY58" fmla="*/ 5260213 h 5531266"/>
              <a:gd name="connsiteX59" fmla="*/ 4311984 w 4601424"/>
              <a:gd name="connsiteY59" fmla="*/ 5296918 h 5531266"/>
              <a:gd name="connsiteX60" fmla="*/ 4315518 w 4601424"/>
              <a:gd name="connsiteY60" fmla="*/ 5331382 h 5531266"/>
              <a:gd name="connsiteX61" fmla="*/ 4318350 w 4601424"/>
              <a:gd name="connsiteY61" fmla="*/ 5431691 h 5531266"/>
              <a:gd name="connsiteX62" fmla="*/ 4299793 w 4601424"/>
              <a:gd name="connsiteY62" fmla="*/ 5466096 h 5531266"/>
              <a:gd name="connsiteX63" fmla="*/ 4295141 w 4601424"/>
              <a:gd name="connsiteY63" fmla="*/ 5468796 h 5531266"/>
              <a:gd name="connsiteX64" fmla="*/ 4291684 w 4601424"/>
              <a:gd name="connsiteY64" fmla="*/ 5531243 h 5531266"/>
              <a:gd name="connsiteX65" fmla="*/ 358321 w 4601424"/>
              <a:gd name="connsiteY65" fmla="*/ 5278553 h 5531266"/>
              <a:gd name="connsiteX66" fmla="*/ 47977 w 4601424"/>
              <a:gd name="connsiteY66" fmla="*/ 5261459 h 5531266"/>
              <a:gd name="connsiteX67" fmla="*/ 52301 w 4601424"/>
              <a:gd name="connsiteY67" fmla="*/ 5221195 h 5531266"/>
              <a:gd name="connsiteX68" fmla="*/ 56521 w 4601424"/>
              <a:gd name="connsiteY68" fmla="*/ 5214590 h 5531266"/>
              <a:gd name="connsiteX69" fmla="*/ 56790 w 4601424"/>
              <a:gd name="connsiteY69" fmla="*/ 5211844 h 5531266"/>
              <a:gd name="connsiteX70" fmla="*/ 57060 w 4601424"/>
              <a:gd name="connsiteY70" fmla="*/ 5209096 h 5531266"/>
              <a:gd name="connsiteX71" fmla="*/ 57597 w 4601424"/>
              <a:gd name="connsiteY71" fmla="*/ 5203600 h 5531266"/>
              <a:gd name="connsiteX72" fmla="*/ 57282 w 4601424"/>
              <a:gd name="connsiteY72" fmla="*/ 5197697 h 5531266"/>
              <a:gd name="connsiteX73" fmla="*/ 56698 w 4601424"/>
              <a:gd name="connsiteY73" fmla="*/ 5194541 h 5531266"/>
              <a:gd name="connsiteX74" fmla="*/ 56967 w 4601424"/>
              <a:gd name="connsiteY74" fmla="*/ 5191792 h 5531266"/>
              <a:gd name="connsiteX75" fmla="*/ 56651 w 4601424"/>
              <a:gd name="connsiteY75" fmla="*/ 5185889 h 5531266"/>
              <a:gd name="connsiteX76" fmla="*/ 56068 w 4601424"/>
              <a:gd name="connsiteY76" fmla="*/ 5182733 h 5531266"/>
              <a:gd name="connsiteX77" fmla="*/ 55438 w 4601424"/>
              <a:gd name="connsiteY77" fmla="*/ 5170924 h 5531266"/>
              <a:gd name="connsiteX78" fmla="*/ 324422 w 4601424"/>
              <a:gd name="connsiteY78" fmla="*/ 0 h 5531266"/>
              <a:gd name="connsiteX0" fmla="*/ 324125 w 4601127"/>
              <a:gd name="connsiteY0" fmla="*/ 0 h 5531266"/>
              <a:gd name="connsiteX1" fmla="*/ 3353292 w 4601127"/>
              <a:gd name="connsiteY1" fmla="*/ 153134 h 5531266"/>
              <a:gd name="connsiteX2" fmla="*/ 4182103 w 4601127"/>
              <a:gd name="connsiteY2" fmla="*/ 208242 h 5531266"/>
              <a:gd name="connsiteX3" fmla="*/ 4555297 w 4601127"/>
              <a:gd name="connsiteY3" fmla="*/ 228666 h 5531266"/>
              <a:gd name="connsiteX4" fmla="*/ 4583176 w 4601127"/>
              <a:gd name="connsiteY4" fmla="*/ 250471 h 5531266"/>
              <a:gd name="connsiteX5" fmla="*/ 4581402 w 4601127"/>
              <a:gd name="connsiteY5" fmla="*/ 282222 h 5531266"/>
              <a:gd name="connsiteX6" fmla="*/ 4584324 w 4601127"/>
              <a:gd name="connsiteY6" fmla="*/ 283939 h 5531266"/>
              <a:gd name="connsiteX7" fmla="*/ 4600750 w 4601127"/>
              <a:gd name="connsiteY7" fmla="*/ 315514 h 5531266"/>
              <a:gd name="connsiteX8" fmla="*/ 4578489 w 4601127"/>
              <a:gd name="connsiteY8" fmla="*/ 373160 h 5531266"/>
              <a:gd name="connsiteX9" fmla="*/ 4575001 w 4601127"/>
              <a:gd name="connsiteY9" fmla="*/ 396781 h 5531266"/>
              <a:gd name="connsiteX10" fmla="*/ 4569896 w 4601127"/>
              <a:gd name="connsiteY10" fmla="*/ 488120 h 5531266"/>
              <a:gd name="connsiteX11" fmla="*/ 4569246 w 4601127"/>
              <a:gd name="connsiteY11" fmla="*/ 534537 h 5531266"/>
              <a:gd name="connsiteX12" fmla="*/ 4566147 w 4601127"/>
              <a:gd name="connsiteY12" fmla="*/ 563001 h 5531266"/>
              <a:gd name="connsiteX13" fmla="*/ 4565478 w 4601127"/>
              <a:gd name="connsiteY13" fmla="*/ 567182 h 5531266"/>
              <a:gd name="connsiteX14" fmla="*/ 4552541 w 4601127"/>
              <a:gd name="connsiteY14" fmla="*/ 798696 h 5531266"/>
              <a:gd name="connsiteX15" fmla="*/ 4554254 w 4601127"/>
              <a:gd name="connsiteY15" fmla="*/ 803530 h 5531266"/>
              <a:gd name="connsiteX16" fmla="*/ 4552103 w 4601127"/>
              <a:gd name="connsiteY16" fmla="*/ 827361 h 5531266"/>
              <a:gd name="connsiteX17" fmla="*/ 4550503 w 4601127"/>
              <a:gd name="connsiteY17" fmla="*/ 835146 h 5531266"/>
              <a:gd name="connsiteX18" fmla="*/ 4544265 w 4601127"/>
              <a:gd name="connsiteY18" fmla="*/ 946777 h 5531266"/>
              <a:gd name="connsiteX19" fmla="*/ 4546342 w 4601127"/>
              <a:gd name="connsiteY19" fmla="*/ 947677 h 5531266"/>
              <a:gd name="connsiteX20" fmla="*/ 4550461 w 4601127"/>
              <a:gd name="connsiteY20" fmla="*/ 983859 h 5531266"/>
              <a:gd name="connsiteX21" fmla="*/ 4545663 w 4601127"/>
              <a:gd name="connsiteY21" fmla="*/ 1082386 h 5531266"/>
              <a:gd name="connsiteX22" fmla="*/ 4545558 w 4601127"/>
              <a:gd name="connsiteY22" fmla="*/ 1140681 h 5531266"/>
              <a:gd name="connsiteX23" fmla="*/ 4549861 w 4601127"/>
              <a:gd name="connsiteY23" fmla="*/ 1161797 h 5531266"/>
              <a:gd name="connsiteX24" fmla="*/ 4552951 w 4601127"/>
              <a:gd name="connsiteY24" fmla="*/ 1191979 h 5531266"/>
              <a:gd name="connsiteX25" fmla="*/ 4561768 w 4601127"/>
              <a:gd name="connsiteY25" fmla="*/ 1244449 h 5531266"/>
              <a:gd name="connsiteX26" fmla="*/ 4564045 w 4601127"/>
              <a:gd name="connsiteY26" fmla="*/ 1294666 h 5531266"/>
              <a:gd name="connsiteX27" fmla="*/ 4563165 w 4601127"/>
              <a:gd name="connsiteY27" fmla="*/ 1328296 h 5531266"/>
              <a:gd name="connsiteX28" fmla="*/ 4562702 w 4601127"/>
              <a:gd name="connsiteY28" fmla="*/ 1333156 h 5531266"/>
              <a:gd name="connsiteX29" fmla="*/ 4553583 w 4601127"/>
              <a:gd name="connsiteY29" fmla="*/ 1373054 h 5531266"/>
              <a:gd name="connsiteX30" fmla="*/ 4556847 w 4601127"/>
              <a:gd name="connsiteY30" fmla="*/ 1376999 h 5531266"/>
              <a:gd name="connsiteX31" fmla="*/ 4559689 w 4601127"/>
              <a:gd name="connsiteY31" fmla="*/ 1389816 h 5531266"/>
              <a:gd name="connsiteX32" fmla="*/ 4554948 w 4601127"/>
              <a:gd name="connsiteY32" fmla="*/ 1400401 h 5531266"/>
              <a:gd name="connsiteX33" fmla="*/ 4544764 w 4601127"/>
              <a:gd name="connsiteY33" fmla="*/ 1450629 h 5531266"/>
              <a:gd name="connsiteX34" fmla="*/ 4533867 w 4601127"/>
              <a:gd name="connsiteY34" fmla="*/ 1524330 h 5531266"/>
              <a:gd name="connsiteX35" fmla="*/ 4528986 w 4601127"/>
              <a:gd name="connsiteY35" fmla="*/ 1535289 h 5531266"/>
              <a:gd name="connsiteX36" fmla="*/ 4514558 w 4601127"/>
              <a:gd name="connsiteY36" fmla="*/ 1607363 h 5531266"/>
              <a:gd name="connsiteX37" fmla="*/ 4510843 w 4601127"/>
              <a:gd name="connsiteY37" fmla="*/ 1645395 h 5531266"/>
              <a:gd name="connsiteX38" fmla="*/ 4514503 w 4601127"/>
              <a:gd name="connsiteY38" fmla="*/ 1649850 h 5531266"/>
              <a:gd name="connsiteX39" fmla="*/ 4512853 w 4601127"/>
              <a:gd name="connsiteY39" fmla="*/ 1661048 h 5531266"/>
              <a:gd name="connsiteX40" fmla="*/ 4513265 w 4601127"/>
              <a:gd name="connsiteY40" fmla="*/ 1664107 h 5531266"/>
              <a:gd name="connsiteX41" fmla="*/ 4514776 w 4601127"/>
              <a:gd name="connsiteY41" fmla="*/ 1681560 h 5531266"/>
              <a:gd name="connsiteX42" fmla="*/ 4503306 w 4601127"/>
              <a:gd name="connsiteY42" fmla="*/ 1716455 h 5531266"/>
              <a:gd name="connsiteX43" fmla="*/ 4501246 w 4601127"/>
              <a:gd name="connsiteY43" fmla="*/ 1716581 h 5531266"/>
              <a:gd name="connsiteX44" fmla="*/ 4492748 w 4601127"/>
              <a:gd name="connsiteY44" fmla="*/ 1868666 h 5531266"/>
              <a:gd name="connsiteX45" fmla="*/ 4501439 w 4601127"/>
              <a:gd name="connsiteY45" fmla="*/ 1892828 h 5531266"/>
              <a:gd name="connsiteX46" fmla="*/ 4503717 w 4601127"/>
              <a:gd name="connsiteY46" fmla="*/ 1943047 h 5531266"/>
              <a:gd name="connsiteX47" fmla="*/ 4502836 w 4601127"/>
              <a:gd name="connsiteY47" fmla="*/ 1976676 h 5531266"/>
              <a:gd name="connsiteX48" fmla="*/ 4502374 w 4601127"/>
              <a:gd name="connsiteY48" fmla="*/ 1981536 h 5531266"/>
              <a:gd name="connsiteX49" fmla="*/ 4493254 w 4601127"/>
              <a:gd name="connsiteY49" fmla="*/ 2021434 h 5531266"/>
              <a:gd name="connsiteX50" fmla="*/ 4496519 w 4601127"/>
              <a:gd name="connsiteY50" fmla="*/ 2025379 h 5531266"/>
              <a:gd name="connsiteX51" fmla="*/ 4499360 w 4601127"/>
              <a:gd name="connsiteY51" fmla="*/ 2038196 h 5531266"/>
              <a:gd name="connsiteX52" fmla="*/ 4494619 w 4601127"/>
              <a:gd name="connsiteY52" fmla="*/ 2048781 h 5531266"/>
              <a:gd name="connsiteX53" fmla="*/ 4484435 w 4601127"/>
              <a:gd name="connsiteY53" fmla="*/ 2099011 h 5531266"/>
              <a:gd name="connsiteX54" fmla="*/ 4477104 w 4601127"/>
              <a:gd name="connsiteY54" fmla="*/ 2148592 h 5531266"/>
              <a:gd name="connsiteX55" fmla="*/ 4421021 w 4601127"/>
              <a:gd name="connsiteY55" fmla="*/ 3204925 h 5531266"/>
              <a:gd name="connsiteX56" fmla="*/ 4408235 w 4601127"/>
              <a:gd name="connsiteY56" fmla="*/ 3458573 h 5531266"/>
              <a:gd name="connsiteX57" fmla="*/ 4397150 w 4601127"/>
              <a:gd name="connsiteY57" fmla="*/ 3621276 h 5531266"/>
              <a:gd name="connsiteX58" fmla="*/ 4306389 w 4601127"/>
              <a:gd name="connsiteY58" fmla="*/ 5260213 h 5531266"/>
              <a:gd name="connsiteX59" fmla="*/ 4311687 w 4601127"/>
              <a:gd name="connsiteY59" fmla="*/ 5296918 h 5531266"/>
              <a:gd name="connsiteX60" fmla="*/ 4315221 w 4601127"/>
              <a:gd name="connsiteY60" fmla="*/ 5331382 h 5531266"/>
              <a:gd name="connsiteX61" fmla="*/ 4318053 w 4601127"/>
              <a:gd name="connsiteY61" fmla="*/ 5431691 h 5531266"/>
              <a:gd name="connsiteX62" fmla="*/ 4299496 w 4601127"/>
              <a:gd name="connsiteY62" fmla="*/ 5466096 h 5531266"/>
              <a:gd name="connsiteX63" fmla="*/ 4294844 w 4601127"/>
              <a:gd name="connsiteY63" fmla="*/ 5468796 h 5531266"/>
              <a:gd name="connsiteX64" fmla="*/ 4291387 w 4601127"/>
              <a:gd name="connsiteY64" fmla="*/ 5531243 h 5531266"/>
              <a:gd name="connsiteX65" fmla="*/ 358024 w 4601127"/>
              <a:gd name="connsiteY65" fmla="*/ 5278553 h 5531266"/>
              <a:gd name="connsiteX66" fmla="*/ 47680 w 4601127"/>
              <a:gd name="connsiteY66" fmla="*/ 5261459 h 5531266"/>
              <a:gd name="connsiteX67" fmla="*/ 52004 w 4601127"/>
              <a:gd name="connsiteY67" fmla="*/ 5221195 h 5531266"/>
              <a:gd name="connsiteX68" fmla="*/ 56224 w 4601127"/>
              <a:gd name="connsiteY68" fmla="*/ 5214590 h 5531266"/>
              <a:gd name="connsiteX69" fmla="*/ 56493 w 4601127"/>
              <a:gd name="connsiteY69" fmla="*/ 5211844 h 5531266"/>
              <a:gd name="connsiteX70" fmla="*/ 56763 w 4601127"/>
              <a:gd name="connsiteY70" fmla="*/ 5209096 h 5531266"/>
              <a:gd name="connsiteX71" fmla="*/ 57300 w 4601127"/>
              <a:gd name="connsiteY71" fmla="*/ 5203600 h 5531266"/>
              <a:gd name="connsiteX72" fmla="*/ 56985 w 4601127"/>
              <a:gd name="connsiteY72" fmla="*/ 5197697 h 5531266"/>
              <a:gd name="connsiteX73" fmla="*/ 56401 w 4601127"/>
              <a:gd name="connsiteY73" fmla="*/ 5194541 h 5531266"/>
              <a:gd name="connsiteX74" fmla="*/ 56670 w 4601127"/>
              <a:gd name="connsiteY74" fmla="*/ 5191792 h 5531266"/>
              <a:gd name="connsiteX75" fmla="*/ 56354 w 4601127"/>
              <a:gd name="connsiteY75" fmla="*/ 5185889 h 5531266"/>
              <a:gd name="connsiteX76" fmla="*/ 55771 w 4601127"/>
              <a:gd name="connsiteY76" fmla="*/ 5182733 h 5531266"/>
              <a:gd name="connsiteX77" fmla="*/ 324125 w 4601127"/>
              <a:gd name="connsiteY77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9083 w 4553447"/>
              <a:gd name="connsiteY70" fmla="*/ 5209096 h 5531266"/>
              <a:gd name="connsiteX71" fmla="*/ 9620 w 4553447"/>
              <a:gd name="connsiteY71" fmla="*/ 5203600 h 5531266"/>
              <a:gd name="connsiteX72" fmla="*/ 9305 w 4553447"/>
              <a:gd name="connsiteY72" fmla="*/ 5197697 h 5531266"/>
              <a:gd name="connsiteX73" fmla="*/ 8721 w 4553447"/>
              <a:gd name="connsiteY73" fmla="*/ 5194541 h 5531266"/>
              <a:gd name="connsiteX74" fmla="*/ 8990 w 4553447"/>
              <a:gd name="connsiteY74" fmla="*/ 5191792 h 5531266"/>
              <a:gd name="connsiteX75" fmla="*/ 8674 w 4553447"/>
              <a:gd name="connsiteY75" fmla="*/ 5185889 h 5531266"/>
              <a:gd name="connsiteX76" fmla="*/ 276445 w 4553447"/>
              <a:gd name="connsiteY76" fmla="*/ 0 h 5531266"/>
              <a:gd name="connsiteX0" fmla="*/ 323654 w 4600656"/>
              <a:gd name="connsiteY0" fmla="*/ 0 h 5531266"/>
              <a:gd name="connsiteX1" fmla="*/ 3352821 w 4600656"/>
              <a:gd name="connsiteY1" fmla="*/ 153134 h 5531266"/>
              <a:gd name="connsiteX2" fmla="*/ 4181632 w 4600656"/>
              <a:gd name="connsiteY2" fmla="*/ 208242 h 5531266"/>
              <a:gd name="connsiteX3" fmla="*/ 4554826 w 4600656"/>
              <a:gd name="connsiteY3" fmla="*/ 228666 h 5531266"/>
              <a:gd name="connsiteX4" fmla="*/ 4582705 w 4600656"/>
              <a:gd name="connsiteY4" fmla="*/ 250471 h 5531266"/>
              <a:gd name="connsiteX5" fmla="*/ 4580931 w 4600656"/>
              <a:gd name="connsiteY5" fmla="*/ 282222 h 5531266"/>
              <a:gd name="connsiteX6" fmla="*/ 4583853 w 4600656"/>
              <a:gd name="connsiteY6" fmla="*/ 283939 h 5531266"/>
              <a:gd name="connsiteX7" fmla="*/ 4600279 w 4600656"/>
              <a:gd name="connsiteY7" fmla="*/ 315514 h 5531266"/>
              <a:gd name="connsiteX8" fmla="*/ 4578018 w 4600656"/>
              <a:gd name="connsiteY8" fmla="*/ 373160 h 5531266"/>
              <a:gd name="connsiteX9" fmla="*/ 4574530 w 4600656"/>
              <a:gd name="connsiteY9" fmla="*/ 396781 h 5531266"/>
              <a:gd name="connsiteX10" fmla="*/ 4569425 w 4600656"/>
              <a:gd name="connsiteY10" fmla="*/ 488120 h 5531266"/>
              <a:gd name="connsiteX11" fmla="*/ 4568775 w 4600656"/>
              <a:gd name="connsiteY11" fmla="*/ 534537 h 5531266"/>
              <a:gd name="connsiteX12" fmla="*/ 4565676 w 4600656"/>
              <a:gd name="connsiteY12" fmla="*/ 563001 h 5531266"/>
              <a:gd name="connsiteX13" fmla="*/ 4565007 w 4600656"/>
              <a:gd name="connsiteY13" fmla="*/ 567182 h 5531266"/>
              <a:gd name="connsiteX14" fmla="*/ 4552070 w 4600656"/>
              <a:gd name="connsiteY14" fmla="*/ 798696 h 5531266"/>
              <a:gd name="connsiteX15" fmla="*/ 4553783 w 4600656"/>
              <a:gd name="connsiteY15" fmla="*/ 803530 h 5531266"/>
              <a:gd name="connsiteX16" fmla="*/ 4551632 w 4600656"/>
              <a:gd name="connsiteY16" fmla="*/ 827361 h 5531266"/>
              <a:gd name="connsiteX17" fmla="*/ 4550032 w 4600656"/>
              <a:gd name="connsiteY17" fmla="*/ 835146 h 5531266"/>
              <a:gd name="connsiteX18" fmla="*/ 4543794 w 4600656"/>
              <a:gd name="connsiteY18" fmla="*/ 946777 h 5531266"/>
              <a:gd name="connsiteX19" fmla="*/ 4545871 w 4600656"/>
              <a:gd name="connsiteY19" fmla="*/ 947677 h 5531266"/>
              <a:gd name="connsiteX20" fmla="*/ 4549990 w 4600656"/>
              <a:gd name="connsiteY20" fmla="*/ 983859 h 5531266"/>
              <a:gd name="connsiteX21" fmla="*/ 4545192 w 4600656"/>
              <a:gd name="connsiteY21" fmla="*/ 1082386 h 5531266"/>
              <a:gd name="connsiteX22" fmla="*/ 4545087 w 4600656"/>
              <a:gd name="connsiteY22" fmla="*/ 1140681 h 5531266"/>
              <a:gd name="connsiteX23" fmla="*/ 4549390 w 4600656"/>
              <a:gd name="connsiteY23" fmla="*/ 1161797 h 5531266"/>
              <a:gd name="connsiteX24" fmla="*/ 4552480 w 4600656"/>
              <a:gd name="connsiteY24" fmla="*/ 1191979 h 5531266"/>
              <a:gd name="connsiteX25" fmla="*/ 4561297 w 4600656"/>
              <a:gd name="connsiteY25" fmla="*/ 1244449 h 5531266"/>
              <a:gd name="connsiteX26" fmla="*/ 4563574 w 4600656"/>
              <a:gd name="connsiteY26" fmla="*/ 1294666 h 5531266"/>
              <a:gd name="connsiteX27" fmla="*/ 4562694 w 4600656"/>
              <a:gd name="connsiteY27" fmla="*/ 1328296 h 5531266"/>
              <a:gd name="connsiteX28" fmla="*/ 4562231 w 4600656"/>
              <a:gd name="connsiteY28" fmla="*/ 1333156 h 5531266"/>
              <a:gd name="connsiteX29" fmla="*/ 4553112 w 4600656"/>
              <a:gd name="connsiteY29" fmla="*/ 1373054 h 5531266"/>
              <a:gd name="connsiteX30" fmla="*/ 4556376 w 4600656"/>
              <a:gd name="connsiteY30" fmla="*/ 1376999 h 5531266"/>
              <a:gd name="connsiteX31" fmla="*/ 4559218 w 4600656"/>
              <a:gd name="connsiteY31" fmla="*/ 1389816 h 5531266"/>
              <a:gd name="connsiteX32" fmla="*/ 4554477 w 4600656"/>
              <a:gd name="connsiteY32" fmla="*/ 1400401 h 5531266"/>
              <a:gd name="connsiteX33" fmla="*/ 4544293 w 4600656"/>
              <a:gd name="connsiteY33" fmla="*/ 1450629 h 5531266"/>
              <a:gd name="connsiteX34" fmla="*/ 4533396 w 4600656"/>
              <a:gd name="connsiteY34" fmla="*/ 1524330 h 5531266"/>
              <a:gd name="connsiteX35" fmla="*/ 4528515 w 4600656"/>
              <a:gd name="connsiteY35" fmla="*/ 1535289 h 5531266"/>
              <a:gd name="connsiteX36" fmla="*/ 4514087 w 4600656"/>
              <a:gd name="connsiteY36" fmla="*/ 1607363 h 5531266"/>
              <a:gd name="connsiteX37" fmla="*/ 4510372 w 4600656"/>
              <a:gd name="connsiteY37" fmla="*/ 1645395 h 5531266"/>
              <a:gd name="connsiteX38" fmla="*/ 4514032 w 4600656"/>
              <a:gd name="connsiteY38" fmla="*/ 1649850 h 5531266"/>
              <a:gd name="connsiteX39" fmla="*/ 4512382 w 4600656"/>
              <a:gd name="connsiteY39" fmla="*/ 1661048 h 5531266"/>
              <a:gd name="connsiteX40" fmla="*/ 4512794 w 4600656"/>
              <a:gd name="connsiteY40" fmla="*/ 1664107 h 5531266"/>
              <a:gd name="connsiteX41" fmla="*/ 4514305 w 4600656"/>
              <a:gd name="connsiteY41" fmla="*/ 1681560 h 5531266"/>
              <a:gd name="connsiteX42" fmla="*/ 4502835 w 4600656"/>
              <a:gd name="connsiteY42" fmla="*/ 1716455 h 5531266"/>
              <a:gd name="connsiteX43" fmla="*/ 4500775 w 4600656"/>
              <a:gd name="connsiteY43" fmla="*/ 1716581 h 5531266"/>
              <a:gd name="connsiteX44" fmla="*/ 4492277 w 4600656"/>
              <a:gd name="connsiteY44" fmla="*/ 1868666 h 5531266"/>
              <a:gd name="connsiteX45" fmla="*/ 4500968 w 4600656"/>
              <a:gd name="connsiteY45" fmla="*/ 1892828 h 5531266"/>
              <a:gd name="connsiteX46" fmla="*/ 4503246 w 4600656"/>
              <a:gd name="connsiteY46" fmla="*/ 1943047 h 5531266"/>
              <a:gd name="connsiteX47" fmla="*/ 4502365 w 4600656"/>
              <a:gd name="connsiteY47" fmla="*/ 1976676 h 5531266"/>
              <a:gd name="connsiteX48" fmla="*/ 4501903 w 4600656"/>
              <a:gd name="connsiteY48" fmla="*/ 1981536 h 5531266"/>
              <a:gd name="connsiteX49" fmla="*/ 4492783 w 4600656"/>
              <a:gd name="connsiteY49" fmla="*/ 2021434 h 5531266"/>
              <a:gd name="connsiteX50" fmla="*/ 4496048 w 4600656"/>
              <a:gd name="connsiteY50" fmla="*/ 2025379 h 5531266"/>
              <a:gd name="connsiteX51" fmla="*/ 4498889 w 4600656"/>
              <a:gd name="connsiteY51" fmla="*/ 2038196 h 5531266"/>
              <a:gd name="connsiteX52" fmla="*/ 4494148 w 4600656"/>
              <a:gd name="connsiteY52" fmla="*/ 2048781 h 5531266"/>
              <a:gd name="connsiteX53" fmla="*/ 4483964 w 4600656"/>
              <a:gd name="connsiteY53" fmla="*/ 2099011 h 5531266"/>
              <a:gd name="connsiteX54" fmla="*/ 4476633 w 4600656"/>
              <a:gd name="connsiteY54" fmla="*/ 2148592 h 5531266"/>
              <a:gd name="connsiteX55" fmla="*/ 4420550 w 4600656"/>
              <a:gd name="connsiteY55" fmla="*/ 3204925 h 5531266"/>
              <a:gd name="connsiteX56" fmla="*/ 4407764 w 4600656"/>
              <a:gd name="connsiteY56" fmla="*/ 3458573 h 5531266"/>
              <a:gd name="connsiteX57" fmla="*/ 4396679 w 4600656"/>
              <a:gd name="connsiteY57" fmla="*/ 3621276 h 5531266"/>
              <a:gd name="connsiteX58" fmla="*/ 4305918 w 4600656"/>
              <a:gd name="connsiteY58" fmla="*/ 5260213 h 5531266"/>
              <a:gd name="connsiteX59" fmla="*/ 4311216 w 4600656"/>
              <a:gd name="connsiteY59" fmla="*/ 5296918 h 5531266"/>
              <a:gd name="connsiteX60" fmla="*/ 4314750 w 4600656"/>
              <a:gd name="connsiteY60" fmla="*/ 5331382 h 5531266"/>
              <a:gd name="connsiteX61" fmla="*/ 4317582 w 4600656"/>
              <a:gd name="connsiteY61" fmla="*/ 5431691 h 5531266"/>
              <a:gd name="connsiteX62" fmla="*/ 4299025 w 4600656"/>
              <a:gd name="connsiteY62" fmla="*/ 5466096 h 5531266"/>
              <a:gd name="connsiteX63" fmla="*/ 4294373 w 4600656"/>
              <a:gd name="connsiteY63" fmla="*/ 5468796 h 5531266"/>
              <a:gd name="connsiteX64" fmla="*/ 4290916 w 4600656"/>
              <a:gd name="connsiteY64" fmla="*/ 5531243 h 5531266"/>
              <a:gd name="connsiteX65" fmla="*/ 357553 w 4600656"/>
              <a:gd name="connsiteY65" fmla="*/ 5278553 h 5531266"/>
              <a:gd name="connsiteX66" fmla="*/ 47209 w 4600656"/>
              <a:gd name="connsiteY66" fmla="*/ 5261459 h 5531266"/>
              <a:gd name="connsiteX67" fmla="*/ 51533 w 4600656"/>
              <a:gd name="connsiteY67" fmla="*/ 5221195 h 5531266"/>
              <a:gd name="connsiteX68" fmla="*/ 55753 w 4600656"/>
              <a:gd name="connsiteY68" fmla="*/ 5214590 h 5531266"/>
              <a:gd name="connsiteX69" fmla="*/ 56022 w 4600656"/>
              <a:gd name="connsiteY69" fmla="*/ 5211844 h 5531266"/>
              <a:gd name="connsiteX70" fmla="*/ 56292 w 4600656"/>
              <a:gd name="connsiteY70" fmla="*/ 5209096 h 5531266"/>
              <a:gd name="connsiteX71" fmla="*/ 56829 w 4600656"/>
              <a:gd name="connsiteY71" fmla="*/ 5203600 h 5531266"/>
              <a:gd name="connsiteX72" fmla="*/ 56514 w 4600656"/>
              <a:gd name="connsiteY72" fmla="*/ 5197697 h 5531266"/>
              <a:gd name="connsiteX73" fmla="*/ 55930 w 4600656"/>
              <a:gd name="connsiteY73" fmla="*/ 5194541 h 5531266"/>
              <a:gd name="connsiteX74" fmla="*/ 56199 w 4600656"/>
              <a:gd name="connsiteY74" fmla="*/ 5191792 h 5531266"/>
              <a:gd name="connsiteX75" fmla="*/ 323654 w 4600656"/>
              <a:gd name="connsiteY75" fmla="*/ 0 h 5531266"/>
              <a:gd name="connsiteX0" fmla="*/ 323830 w 4600832"/>
              <a:gd name="connsiteY0" fmla="*/ 0 h 5531266"/>
              <a:gd name="connsiteX1" fmla="*/ 3352997 w 4600832"/>
              <a:gd name="connsiteY1" fmla="*/ 153134 h 5531266"/>
              <a:gd name="connsiteX2" fmla="*/ 4181808 w 4600832"/>
              <a:gd name="connsiteY2" fmla="*/ 208242 h 5531266"/>
              <a:gd name="connsiteX3" fmla="*/ 4555002 w 4600832"/>
              <a:gd name="connsiteY3" fmla="*/ 228666 h 5531266"/>
              <a:gd name="connsiteX4" fmla="*/ 4582881 w 4600832"/>
              <a:gd name="connsiteY4" fmla="*/ 250471 h 5531266"/>
              <a:gd name="connsiteX5" fmla="*/ 4581107 w 4600832"/>
              <a:gd name="connsiteY5" fmla="*/ 282222 h 5531266"/>
              <a:gd name="connsiteX6" fmla="*/ 4584029 w 4600832"/>
              <a:gd name="connsiteY6" fmla="*/ 283939 h 5531266"/>
              <a:gd name="connsiteX7" fmla="*/ 4600455 w 4600832"/>
              <a:gd name="connsiteY7" fmla="*/ 315514 h 5531266"/>
              <a:gd name="connsiteX8" fmla="*/ 4578194 w 4600832"/>
              <a:gd name="connsiteY8" fmla="*/ 373160 h 5531266"/>
              <a:gd name="connsiteX9" fmla="*/ 4574706 w 4600832"/>
              <a:gd name="connsiteY9" fmla="*/ 396781 h 5531266"/>
              <a:gd name="connsiteX10" fmla="*/ 4569601 w 4600832"/>
              <a:gd name="connsiteY10" fmla="*/ 488120 h 5531266"/>
              <a:gd name="connsiteX11" fmla="*/ 4568951 w 4600832"/>
              <a:gd name="connsiteY11" fmla="*/ 534537 h 5531266"/>
              <a:gd name="connsiteX12" fmla="*/ 4565852 w 4600832"/>
              <a:gd name="connsiteY12" fmla="*/ 563001 h 5531266"/>
              <a:gd name="connsiteX13" fmla="*/ 4565183 w 4600832"/>
              <a:gd name="connsiteY13" fmla="*/ 567182 h 5531266"/>
              <a:gd name="connsiteX14" fmla="*/ 4552246 w 4600832"/>
              <a:gd name="connsiteY14" fmla="*/ 798696 h 5531266"/>
              <a:gd name="connsiteX15" fmla="*/ 4553959 w 4600832"/>
              <a:gd name="connsiteY15" fmla="*/ 803530 h 5531266"/>
              <a:gd name="connsiteX16" fmla="*/ 4551808 w 4600832"/>
              <a:gd name="connsiteY16" fmla="*/ 827361 h 5531266"/>
              <a:gd name="connsiteX17" fmla="*/ 4550208 w 4600832"/>
              <a:gd name="connsiteY17" fmla="*/ 835146 h 5531266"/>
              <a:gd name="connsiteX18" fmla="*/ 4543970 w 4600832"/>
              <a:gd name="connsiteY18" fmla="*/ 946777 h 5531266"/>
              <a:gd name="connsiteX19" fmla="*/ 4546047 w 4600832"/>
              <a:gd name="connsiteY19" fmla="*/ 947677 h 5531266"/>
              <a:gd name="connsiteX20" fmla="*/ 4550166 w 4600832"/>
              <a:gd name="connsiteY20" fmla="*/ 983859 h 5531266"/>
              <a:gd name="connsiteX21" fmla="*/ 4545368 w 4600832"/>
              <a:gd name="connsiteY21" fmla="*/ 1082386 h 5531266"/>
              <a:gd name="connsiteX22" fmla="*/ 4545263 w 4600832"/>
              <a:gd name="connsiteY22" fmla="*/ 1140681 h 5531266"/>
              <a:gd name="connsiteX23" fmla="*/ 4549566 w 4600832"/>
              <a:gd name="connsiteY23" fmla="*/ 1161797 h 5531266"/>
              <a:gd name="connsiteX24" fmla="*/ 4552656 w 4600832"/>
              <a:gd name="connsiteY24" fmla="*/ 1191979 h 5531266"/>
              <a:gd name="connsiteX25" fmla="*/ 4561473 w 4600832"/>
              <a:gd name="connsiteY25" fmla="*/ 1244449 h 5531266"/>
              <a:gd name="connsiteX26" fmla="*/ 4563750 w 4600832"/>
              <a:gd name="connsiteY26" fmla="*/ 1294666 h 5531266"/>
              <a:gd name="connsiteX27" fmla="*/ 4562870 w 4600832"/>
              <a:gd name="connsiteY27" fmla="*/ 1328296 h 5531266"/>
              <a:gd name="connsiteX28" fmla="*/ 4562407 w 4600832"/>
              <a:gd name="connsiteY28" fmla="*/ 1333156 h 5531266"/>
              <a:gd name="connsiteX29" fmla="*/ 4553288 w 4600832"/>
              <a:gd name="connsiteY29" fmla="*/ 1373054 h 5531266"/>
              <a:gd name="connsiteX30" fmla="*/ 4556552 w 4600832"/>
              <a:gd name="connsiteY30" fmla="*/ 1376999 h 5531266"/>
              <a:gd name="connsiteX31" fmla="*/ 4559394 w 4600832"/>
              <a:gd name="connsiteY31" fmla="*/ 1389816 h 5531266"/>
              <a:gd name="connsiteX32" fmla="*/ 4554653 w 4600832"/>
              <a:gd name="connsiteY32" fmla="*/ 1400401 h 5531266"/>
              <a:gd name="connsiteX33" fmla="*/ 4544469 w 4600832"/>
              <a:gd name="connsiteY33" fmla="*/ 1450629 h 5531266"/>
              <a:gd name="connsiteX34" fmla="*/ 4533572 w 4600832"/>
              <a:gd name="connsiteY34" fmla="*/ 1524330 h 5531266"/>
              <a:gd name="connsiteX35" fmla="*/ 4528691 w 4600832"/>
              <a:gd name="connsiteY35" fmla="*/ 1535289 h 5531266"/>
              <a:gd name="connsiteX36" fmla="*/ 4514263 w 4600832"/>
              <a:gd name="connsiteY36" fmla="*/ 1607363 h 5531266"/>
              <a:gd name="connsiteX37" fmla="*/ 4510548 w 4600832"/>
              <a:gd name="connsiteY37" fmla="*/ 1645395 h 5531266"/>
              <a:gd name="connsiteX38" fmla="*/ 4514208 w 4600832"/>
              <a:gd name="connsiteY38" fmla="*/ 1649850 h 5531266"/>
              <a:gd name="connsiteX39" fmla="*/ 4512558 w 4600832"/>
              <a:gd name="connsiteY39" fmla="*/ 1661048 h 5531266"/>
              <a:gd name="connsiteX40" fmla="*/ 4512970 w 4600832"/>
              <a:gd name="connsiteY40" fmla="*/ 1664107 h 5531266"/>
              <a:gd name="connsiteX41" fmla="*/ 4514481 w 4600832"/>
              <a:gd name="connsiteY41" fmla="*/ 1681560 h 5531266"/>
              <a:gd name="connsiteX42" fmla="*/ 4503011 w 4600832"/>
              <a:gd name="connsiteY42" fmla="*/ 1716455 h 5531266"/>
              <a:gd name="connsiteX43" fmla="*/ 4500951 w 4600832"/>
              <a:gd name="connsiteY43" fmla="*/ 1716581 h 5531266"/>
              <a:gd name="connsiteX44" fmla="*/ 4492453 w 4600832"/>
              <a:gd name="connsiteY44" fmla="*/ 1868666 h 5531266"/>
              <a:gd name="connsiteX45" fmla="*/ 4501144 w 4600832"/>
              <a:gd name="connsiteY45" fmla="*/ 1892828 h 5531266"/>
              <a:gd name="connsiteX46" fmla="*/ 4503422 w 4600832"/>
              <a:gd name="connsiteY46" fmla="*/ 1943047 h 5531266"/>
              <a:gd name="connsiteX47" fmla="*/ 4502541 w 4600832"/>
              <a:gd name="connsiteY47" fmla="*/ 1976676 h 5531266"/>
              <a:gd name="connsiteX48" fmla="*/ 4502079 w 4600832"/>
              <a:gd name="connsiteY48" fmla="*/ 1981536 h 5531266"/>
              <a:gd name="connsiteX49" fmla="*/ 4492959 w 4600832"/>
              <a:gd name="connsiteY49" fmla="*/ 2021434 h 5531266"/>
              <a:gd name="connsiteX50" fmla="*/ 4496224 w 4600832"/>
              <a:gd name="connsiteY50" fmla="*/ 2025379 h 5531266"/>
              <a:gd name="connsiteX51" fmla="*/ 4499065 w 4600832"/>
              <a:gd name="connsiteY51" fmla="*/ 2038196 h 5531266"/>
              <a:gd name="connsiteX52" fmla="*/ 4494324 w 4600832"/>
              <a:gd name="connsiteY52" fmla="*/ 2048781 h 5531266"/>
              <a:gd name="connsiteX53" fmla="*/ 4484140 w 4600832"/>
              <a:gd name="connsiteY53" fmla="*/ 2099011 h 5531266"/>
              <a:gd name="connsiteX54" fmla="*/ 4476809 w 4600832"/>
              <a:gd name="connsiteY54" fmla="*/ 2148592 h 5531266"/>
              <a:gd name="connsiteX55" fmla="*/ 4420726 w 4600832"/>
              <a:gd name="connsiteY55" fmla="*/ 3204925 h 5531266"/>
              <a:gd name="connsiteX56" fmla="*/ 4407940 w 4600832"/>
              <a:gd name="connsiteY56" fmla="*/ 3458573 h 5531266"/>
              <a:gd name="connsiteX57" fmla="*/ 4396855 w 4600832"/>
              <a:gd name="connsiteY57" fmla="*/ 3621276 h 5531266"/>
              <a:gd name="connsiteX58" fmla="*/ 4306094 w 4600832"/>
              <a:gd name="connsiteY58" fmla="*/ 5260213 h 5531266"/>
              <a:gd name="connsiteX59" fmla="*/ 4311392 w 4600832"/>
              <a:gd name="connsiteY59" fmla="*/ 5296918 h 5531266"/>
              <a:gd name="connsiteX60" fmla="*/ 4314926 w 4600832"/>
              <a:gd name="connsiteY60" fmla="*/ 5331382 h 5531266"/>
              <a:gd name="connsiteX61" fmla="*/ 4317758 w 4600832"/>
              <a:gd name="connsiteY61" fmla="*/ 5431691 h 5531266"/>
              <a:gd name="connsiteX62" fmla="*/ 4299201 w 4600832"/>
              <a:gd name="connsiteY62" fmla="*/ 5466096 h 5531266"/>
              <a:gd name="connsiteX63" fmla="*/ 4294549 w 4600832"/>
              <a:gd name="connsiteY63" fmla="*/ 5468796 h 5531266"/>
              <a:gd name="connsiteX64" fmla="*/ 4291092 w 4600832"/>
              <a:gd name="connsiteY64" fmla="*/ 5531243 h 5531266"/>
              <a:gd name="connsiteX65" fmla="*/ 357729 w 4600832"/>
              <a:gd name="connsiteY65" fmla="*/ 5278553 h 5531266"/>
              <a:gd name="connsiteX66" fmla="*/ 47385 w 4600832"/>
              <a:gd name="connsiteY66" fmla="*/ 5261459 h 5531266"/>
              <a:gd name="connsiteX67" fmla="*/ 51709 w 4600832"/>
              <a:gd name="connsiteY67" fmla="*/ 5221195 h 5531266"/>
              <a:gd name="connsiteX68" fmla="*/ 55929 w 4600832"/>
              <a:gd name="connsiteY68" fmla="*/ 5214590 h 5531266"/>
              <a:gd name="connsiteX69" fmla="*/ 56198 w 4600832"/>
              <a:gd name="connsiteY69" fmla="*/ 5211844 h 5531266"/>
              <a:gd name="connsiteX70" fmla="*/ 56468 w 4600832"/>
              <a:gd name="connsiteY70" fmla="*/ 5209096 h 5531266"/>
              <a:gd name="connsiteX71" fmla="*/ 57005 w 4600832"/>
              <a:gd name="connsiteY71" fmla="*/ 5203600 h 5531266"/>
              <a:gd name="connsiteX72" fmla="*/ 56690 w 4600832"/>
              <a:gd name="connsiteY72" fmla="*/ 5197697 h 5531266"/>
              <a:gd name="connsiteX73" fmla="*/ 56106 w 4600832"/>
              <a:gd name="connsiteY73" fmla="*/ 5194541 h 5531266"/>
              <a:gd name="connsiteX74" fmla="*/ 323830 w 4600832"/>
              <a:gd name="connsiteY74" fmla="*/ 0 h 5531266"/>
              <a:gd name="connsiteX0" fmla="*/ 323543 w 4600545"/>
              <a:gd name="connsiteY0" fmla="*/ 0 h 5531266"/>
              <a:gd name="connsiteX1" fmla="*/ 3352710 w 4600545"/>
              <a:gd name="connsiteY1" fmla="*/ 153134 h 5531266"/>
              <a:gd name="connsiteX2" fmla="*/ 4181521 w 4600545"/>
              <a:gd name="connsiteY2" fmla="*/ 208242 h 5531266"/>
              <a:gd name="connsiteX3" fmla="*/ 4554715 w 4600545"/>
              <a:gd name="connsiteY3" fmla="*/ 228666 h 5531266"/>
              <a:gd name="connsiteX4" fmla="*/ 4582594 w 4600545"/>
              <a:gd name="connsiteY4" fmla="*/ 250471 h 5531266"/>
              <a:gd name="connsiteX5" fmla="*/ 4580820 w 4600545"/>
              <a:gd name="connsiteY5" fmla="*/ 282222 h 5531266"/>
              <a:gd name="connsiteX6" fmla="*/ 4583742 w 4600545"/>
              <a:gd name="connsiteY6" fmla="*/ 283939 h 5531266"/>
              <a:gd name="connsiteX7" fmla="*/ 4600168 w 4600545"/>
              <a:gd name="connsiteY7" fmla="*/ 315514 h 5531266"/>
              <a:gd name="connsiteX8" fmla="*/ 4577907 w 4600545"/>
              <a:gd name="connsiteY8" fmla="*/ 373160 h 5531266"/>
              <a:gd name="connsiteX9" fmla="*/ 4574419 w 4600545"/>
              <a:gd name="connsiteY9" fmla="*/ 396781 h 5531266"/>
              <a:gd name="connsiteX10" fmla="*/ 4569314 w 4600545"/>
              <a:gd name="connsiteY10" fmla="*/ 488120 h 5531266"/>
              <a:gd name="connsiteX11" fmla="*/ 4568664 w 4600545"/>
              <a:gd name="connsiteY11" fmla="*/ 534537 h 5531266"/>
              <a:gd name="connsiteX12" fmla="*/ 4565565 w 4600545"/>
              <a:gd name="connsiteY12" fmla="*/ 563001 h 5531266"/>
              <a:gd name="connsiteX13" fmla="*/ 4564896 w 4600545"/>
              <a:gd name="connsiteY13" fmla="*/ 567182 h 5531266"/>
              <a:gd name="connsiteX14" fmla="*/ 4551959 w 4600545"/>
              <a:gd name="connsiteY14" fmla="*/ 798696 h 5531266"/>
              <a:gd name="connsiteX15" fmla="*/ 4553672 w 4600545"/>
              <a:gd name="connsiteY15" fmla="*/ 803530 h 5531266"/>
              <a:gd name="connsiteX16" fmla="*/ 4551521 w 4600545"/>
              <a:gd name="connsiteY16" fmla="*/ 827361 h 5531266"/>
              <a:gd name="connsiteX17" fmla="*/ 4549921 w 4600545"/>
              <a:gd name="connsiteY17" fmla="*/ 835146 h 5531266"/>
              <a:gd name="connsiteX18" fmla="*/ 4543683 w 4600545"/>
              <a:gd name="connsiteY18" fmla="*/ 946777 h 5531266"/>
              <a:gd name="connsiteX19" fmla="*/ 4545760 w 4600545"/>
              <a:gd name="connsiteY19" fmla="*/ 947677 h 5531266"/>
              <a:gd name="connsiteX20" fmla="*/ 4549879 w 4600545"/>
              <a:gd name="connsiteY20" fmla="*/ 983859 h 5531266"/>
              <a:gd name="connsiteX21" fmla="*/ 4545081 w 4600545"/>
              <a:gd name="connsiteY21" fmla="*/ 1082386 h 5531266"/>
              <a:gd name="connsiteX22" fmla="*/ 4544976 w 4600545"/>
              <a:gd name="connsiteY22" fmla="*/ 1140681 h 5531266"/>
              <a:gd name="connsiteX23" fmla="*/ 4549279 w 4600545"/>
              <a:gd name="connsiteY23" fmla="*/ 1161797 h 5531266"/>
              <a:gd name="connsiteX24" fmla="*/ 4552369 w 4600545"/>
              <a:gd name="connsiteY24" fmla="*/ 1191979 h 5531266"/>
              <a:gd name="connsiteX25" fmla="*/ 4561186 w 4600545"/>
              <a:gd name="connsiteY25" fmla="*/ 1244449 h 5531266"/>
              <a:gd name="connsiteX26" fmla="*/ 4563463 w 4600545"/>
              <a:gd name="connsiteY26" fmla="*/ 1294666 h 5531266"/>
              <a:gd name="connsiteX27" fmla="*/ 4562583 w 4600545"/>
              <a:gd name="connsiteY27" fmla="*/ 1328296 h 5531266"/>
              <a:gd name="connsiteX28" fmla="*/ 4562120 w 4600545"/>
              <a:gd name="connsiteY28" fmla="*/ 1333156 h 5531266"/>
              <a:gd name="connsiteX29" fmla="*/ 4553001 w 4600545"/>
              <a:gd name="connsiteY29" fmla="*/ 1373054 h 5531266"/>
              <a:gd name="connsiteX30" fmla="*/ 4556265 w 4600545"/>
              <a:gd name="connsiteY30" fmla="*/ 1376999 h 5531266"/>
              <a:gd name="connsiteX31" fmla="*/ 4559107 w 4600545"/>
              <a:gd name="connsiteY31" fmla="*/ 1389816 h 5531266"/>
              <a:gd name="connsiteX32" fmla="*/ 4554366 w 4600545"/>
              <a:gd name="connsiteY32" fmla="*/ 1400401 h 5531266"/>
              <a:gd name="connsiteX33" fmla="*/ 4544182 w 4600545"/>
              <a:gd name="connsiteY33" fmla="*/ 1450629 h 5531266"/>
              <a:gd name="connsiteX34" fmla="*/ 4533285 w 4600545"/>
              <a:gd name="connsiteY34" fmla="*/ 1524330 h 5531266"/>
              <a:gd name="connsiteX35" fmla="*/ 4528404 w 4600545"/>
              <a:gd name="connsiteY35" fmla="*/ 1535289 h 5531266"/>
              <a:gd name="connsiteX36" fmla="*/ 4513976 w 4600545"/>
              <a:gd name="connsiteY36" fmla="*/ 1607363 h 5531266"/>
              <a:gd name="connsiteX37" fmla="*/ 4510261 w 4600545"/>
              <a:gd name="connsiteY37" fmla="*/ 1645395 h 5531266"/>
              <a:gd name="connsiteX38" fmla="*/ 4513921 w 4600545"/>
              <a:gd name="connsiteY38" fmla="*/ 1649850 h 5531266"/>
              <a:gd name="connsiteX39" fmla="*/ 4512271 w 4600545"/>
              <a:gd name="connsiteY39" fmla="*/ 1661048 h 5531266"/>
              <a:gd name="connsiteX40" fmla="*/ 4512683 w 4600545"/>
              <a:gd name="connsiteY40" fmla="*/ 1664107 h 5531266"/>
              <a:gd name="connsiteX41" fmla="*/ 4514194 w 4600545"/>
              <a:gd name="connsiteY41" fmla="*/ 1681560 h 5531266"/>
              <a:gd name="connsiteX42" fmla="*/ 4502724 w 4600545"/>
              <a:gd name="connsiteY42" fmla="*/ 1716455 h 5531266"/>
              <a:gd name="connsiteX43" fmla="*/ 4500664 w 4600545"/>
              <a:gd name="connsiteY43" fmla="*/ 1716581 h 5531266"/>
              <a:gd name="connsiteX44" fmla="*/ 4492166 w 4600545"/>
              <a:gd name="connsiteY44" fmla="*/ 1868666 h 5531266"/>
              <a:gd name="connsiteX45" fmla="*/ 4500857 w 4600545"/>
              <a:gd name="connsiteY45" fmla="*/ 1892828 h 5531266"/>
              <a:gd name="connsiteX46" fmla="*/ 4503135 w 4600545"/>
              <a:gd name="connsiteY46" fmla="*/ 1943047 h 5531266"/>
              <a:gd name="connsiteX47" fmla="*/ 4502254 w 4600545"/>
              <a:gd name="connsiteY47" fmla="*/ 1976676 h 5531266"/>
              <a:gd name="connsiteX48" fmla="*/ 4501792 w 4600545"/>
              <a:gd name="connsiteY48" fmla="*/ 1981536 h 5531266"/>
              <a:gd name="connsiteX49" fmla="*/ 4492672 w 4600545"/>
              <a:gd name="connsiteY49" fmla="*/ 2021434 h 5531266"/>
              <a:gd name="connsiteX50" fmla="*/ 4495937 w 4600545"/>
              <a:gd name="connsiteY50" fmla="*/ 2025379 h 5531266"/>
              <a:gd name="connsiteX51" fmla="*/ 4498778 w 4600545"/>
              <a:gd name="connsiteY51" fmla="*/ 2038196 h 5531266"/>
              <a:gd name="connsiteX52" fmla="*/ 4494037 w 4600545"/>
              <a:gd name="connsiteY52" fmla="*/ 2048781 h 5531266"/>
              <a:gd name="connsiteX53" fmla="*/ 4483853 w 4600545"/>
              <a:gd name="connsiteY53" fmla="*/ 2099011 h 5531266"/>
              <a:gd name="connsiteX54" fmla="*/ 4476522 w 4600545"/>
              <a:gd name="connsiteY54" fmla="*/ 2148592 h 5531266"/>
              <a:gd name="connsiteX55" fmla="*/ 4420439 w 4600545"/>
              <a:gd name="connsiteY55" fmla="*/ 3204925 h 5531266"/>
              <a:gd name="connsiteX56" fmla="*/ 4407653 w 4600545"/>
              <a:gd name="connsiteY56" fmla="*/ 3458573 h 5531266"/>
              <a:gd name="connsiteX57" fmla="*/ 4396568 w 4600545"/>
              <a:gd name="connsiteY57" fmla="*/ 3621276 h 5531266"/>
              <a:gd name="connsiteX58" fmla="*/ 4305807 w 4600545"/>
              <a:gd name="connsiteY58" fmla="*/ 5260213 h 5531266"/>
              <a:gd name="connsiteX59" fmla="*/ 4311105 w 4600545"/>
              <a:gd name="connsiteY59" fmla="*/ 5296918 h 5531266"/>
              <a:gd name="connsiteX60" fmla="*/ 4314639 w 4600545"/>
              <a:gd name="connsiteY60" fmla="*/ 5331382 h 5531266"/>
              <a:gd name="connsiteX61" fmla="*/ 4317471 w 4600545"/>
              <a:gd name="connsiteY61" fmla="*/ 5431691 h 5531266"/>
              <a:gd name="connsiteX62" fmla="*/ 4298914 w 4600545"/>
              <a:gd name="connsiteY62" fmla="*/ 5466096 h 5531266"/>
              <a:gd name="connsiteX63" fmla="*/ 4294262 w 4600545"/>
              <a:gd name="connsiteY63" fmla="*/ 5468796 h 5531266"/>
              <a:gd name="connsiteX64" fmla="*/ 4290805 w 4600545"/>
              <a:gd name="connsiteY64" fmla="*/ 5531243 h 5531266"/>
              <a:gd name="connsiteX65" fmla="*/ 357442 w 4600545"/>
              <a:gd name="connsiteY65" fmla="*/ 5278553 h 5531266"/>
              <a:gd name="connsiteX66" fmla="*/ 47098 w 4600545"/>
              <a:gd name="connsiteY66" fmla="*/ 5261459 h 5531266"/>
              <a:gd name="connsiteX67" fmla="*/ 51422 w 4600545"/>
              <a:gd name="connsiteY67" fmla="*/ 5221195 h 5531266"/>
              <a:gd name="connsiteX68" fmla="*/ 55642 w 4600545"/>
              <a:gd name="connsiteY68" fmla="*/ 5214590 h 5531266"/>
              <a:gd name="connsiteX69" fmla="*/ 55911 w 4600545"/>
              <a:gd name="connsiteY69" fmla="*/ 5211844 h 5531266"/>
              <a:gd name="connsiteX70" fmla="*/ 56181 w 4600545"/>
              <a:gd name="connsiteY70" fmla="*/ 5209096 h 5531266"/>
              <a:gd name="connsiteX71" fmla="*/ 56718 w 4600545"/>
              <a:gd name="connsiteY71" fmla="*/ 5203600 h 5531266"/>
              <a:gd name="connsiteX72" fmla="*/ 56403 w 4600545"/>
              <a:gd name="connsiteY72" fmla="*/ 5197697 h 5531266"/>
              <a:gd name="connsiteX73" fmla="*/ 323543 w 4600545"/>
              <a:gd name="connsiteY73" fmla="*/ 0 h 5531266"/>
              <a:gd name="connsiteX0" fmla="*/ 323347 w 4600349"/>
              <a:gd name="connsiteY0" fmla="*/ 0 h 5531266"/>
              <a:gd name="connsiteX1" fmla="*/ 3352514 w 4600349"/>
              <a:gd name="connsiteY1" fmla="*/ 153134 h 5531266"/>
              <a:gd name="connsiteX2" fmla="*/ 4181325 w 4600349"/>
              <a:gd name="connsiteY2" fmla="*/ 208242 h 5531266"/>
              <a:gd name="connsiteX3" fmla="*/ 4554519 w 4600349"/>
              <a:gd name="connsiteY3" fmla="*/ 228666 h 5531266"/>
              <a:gd name="connsiteX4" fmla="*/ 4582398 w 4600349"/>
              <a:gd name="connsiteY4" fmla="*/ 250471 h 5531266"/>
              <a:gd name="connsiteX5" fmla="*/ 4580624 w 4600349"/>
              <a:gd name="connsiteY5" fmla="*/ 282222 h 5531266"/>
              <a:gd name="connsiteX6" fmla="*/ 4583546 w 4600349"/>
              <a:gd name="connsiteY6" fmla="*/ 283939 h 5531266"/>
              <a:gd name="connsiteX7" fmla="*/ 4599972 w 4600349"/>
              <a:gd name="connsiteY7" fmla="*/ 315514 h 5531266"/>
              <a:gd name="connsiteX8" fmla="*/ 4577711 w 4600349"/>
              <a:gd name="connsiteY8" fmla="*/ 373160 h 5531266"/>
              <a:gd name="connsiteX9" fmla="*/ 4574223 w 4600349"/>
              <a:gd name="connsiteY9" fmla="*/ 396781 h 5531266"/>
              <a:gd name="connsiteX10" fmla="*/ 4569118 w 4600349"/>
              <a:gd name="connsiteY10" fmla="*/ 488120 h 5531266"/>
              <a:gd name="connsiteX11" fmla="*/ 4568468 w 4600349"/>
              <a:gd name="connsiteY11" fmla="*/ 534537 h 5531266"/>
              <a:gd name="connsiteX12" fmla="*/ 4565369 w 4600349"/>
              <a:gd name="connsiteY12" fmla="*/ 563001 h 5531266"/>
              <a:gd name="connsiteX13" fmla="*/ 4564700 w 4600349"/>
              <a:gd name="connsiteY13" fmla="*/ 567182 h 5531266"/>
              <a:gd name="connsiteX14" fmla="*/ 4551763 w 4600349"/>
              <a:gd name="connsiteY14" fmla="*/ 798696 h 5531266"/>
              <a:gd name="connsiteX15" fmla="*/ 4553476 w 4600349"/>
              <a:gd name="connsiteY15" fmla="*/ 803530 h 5531266"/>
              <a:gd name="connsiteX16" fmla="*/ 4551325 w 4600349"/>
              <a:gd name="connsiteY16" fmla="*/ 827361 h 5531266"/>
              <a:gd name="connsiteX17" fmla="*/ 4549725 w 4600349"/>
              <a:gd name="connsiteY17" fmla="*/ 835146 h 5531266"/>
              <a:gd name="connsiteX18" fmla="*/ 4543487 w 4600349"/>
              <a:gd name="connsiteY18" fmla="*/ 946777 h 5531266"/>
              <a:gd name="connsiteX19" fmla="*/ 4545564 w 4600349"/>
              <a:gd name="connsiteY19" fmla="*/ 947677 h 5531266"/>
              <a:gd name="connsiteX20" fmla="*/ 4549683 w 4600349"/>
              <a:gd name="connsiteY20" fmla="*/ 983859 h 5531266"/>
              <a:gd name="connsiteX21" fmla="*/ 4544885 w 4600349"/>
              <a:gd name="connsiteY21" fmla="*/ 1082386 h 5531266"/>
              <a:gd name="connsiteX22" fmla="*/ 4544780 w 4600349"/>
              <a:gd name="connsiteY22" fmla="*/ 1140681 h 5531266"/>
              <a:gd name="connsiteX23" fmla="*/ 4549083 w 4600349"/>
              <a:gd name="connsiteY23" fmla="*/ 1161797 h 5531266"/>
              <a:gd name="connsiteX24" fmla="*/ 4552173 w 4600349"/>
              <a:gd name="connsiteY24" fmla="*/ 1191979 h 5531266"/>
              <a:gd name="connsiteX25" fmla="*/ 4560990 w 4600349"/>
              <a:gd name="connsiteY25" fmla="*/ 1244449 h 5531266"/>
              <a:gd name="connsiteX26" fmla="*/ 4563267 w 4600349"/>
              <a:gd name="connsiteY26" fmla="*/ 1294666 h 5531266"/>
              <a:gd name="connsiteX27" fmla="*/ 4562387 w 4600349"/>
              <a:gd name="connsiteY27" fmla="*/ 1328296 h 5531266"/>
              <a:gd name="connsiteX28" fmla="*/ 4561924 w 4600349"/>
              <a:gd name="connsiteY28" fmla="*/ 1333156 h 5531266"/>
              <a:gd name="connsiteX29" fmla="*/ 4552805 w 4600349"/>
              <a:gd name="connsiteY29" fmla="*/ 1373054 h 5531266"/>
              <a:gd name="connsiteX30" fmla="*/ 4556069 w 4600349"/>
              <a:gd name="connsiteY30" fmla="*/ 1376999 h 5531266"/>
              <a:gd name="connsiteX31" fmla="*/ 4558911 w 4600349"/>
              <a:gd name="connsiteY31" fmla="*/ 1389816 h 5531266"/>
              <a:gd name="connsiteX32" fmla="*/ 4554170 w 4600349"/>
              <a:gd name="connsiteY32" fmla="*/ 1400401 h 5531266"/>
              <a:gd name="connsiteX33" fmla="*/ 4543986 w 4600349"/>
              <a:gd name="connsiteY33" fmla="*/ 1450629 h 5531266"/>
              <a:gd name="connsiteX34" fmla="*/ 4533089 w 4600349"/>
              <a:gd name="connsiteY34" fmla="*/ 1524330 h 5531266"/>
              <a:gd name="connsiteX35" fmla="*/ 4528208 w 4600349"/>
              <a:gd name="connsiteY35" fmla="*/ 1535289 h 5531266"/>
              <a:gd name="connsiteX36" fmla="*/ 4513780 w 4600349"/>
              <a:gd name="connsiteY36" fmla="*/ 1607363 h 5531266"/>
              <a:gd name="connsiteX37" fmla="*/ 4510065 w 4600349"/>
              <a:gd name="connsiteY37" fmla="*/ 1645395 h 5531266"/>
              <a:gd name="connsiteX38" fmla="*/ 4513725 w 4600349"/>
              <a:gd name="connsiteY38" fmla="*/ 1649850 h 5531266"/>
              <a:gd name="connsiteX39" fmla="*/ 4512075 w 4600349"/>
              <a:gd name="connsiteY39" fmla="*/ 1661048 h 5531266"/>
              <a:gd name="connsiteX40" fmla="*/ 4512487 w 4600349"/>
              <a:gd name="connsiteY40" fmla="*/ 1664107 h 5531266"/>
              <a:gd name="connsiteX41" fmla="*/ 4513998 w 4600349"/>
              <a:gd name="connsiteY41" fmla="*/ 1681560 h 5531266"/>
              <a:gd name="connsiteX42" fmla="*/ 4502528 w 4600349"/>
              <a:gd name="connsiteY42" fmla="*/ 1716455 h 5531266"/>
              <a:gd name="connsiteX43" fmla="*/ 4500468 w 4600349"/>
              <a:gd name="connsiteY43" fmla="*/ 1716581 h 5531266"/>
              <a:gd name="connsiteX44" fmla="*/ 4491970 w 4600349"/>
              <a:gd name="connsiteY44" fmla="*/ 1868666 h 5531266"/>
              <a:gd name="connsiteX45" fmla="*/ 4500661 w 4600349"/>
              <a:gd name="connsiteY45" fmla="*/ 1892828 h 5531266"/>
              <a:gd name="connsiteX46" fmla="*/ 4502939 w 4600349"/>
              <a:gd name="connsiteY46" fmla="*/ 1943047 h 5531266"/>
              <a:gd name="connsiteX47" fmla="*/ 4502058 w 4600349"/>
              <a:gd name="connsiteY47" fmla="*/ 1976676 h 5531266"/>
              <a:gd name="connsiteX48" fmla="*/ 4501596 w 4600349"/>
              <a:gd name="connsiteY48" fmla="*/ 1981536 h 5531266"/>
              <a:gd name="connsiteX49" fmla="*/ 4492476 w 4600349"/>
              <a:gd name="connsiteY49" fmla="*/ 2021434 h 5531266"/>
              <a:gd name="connsiteX50" fmla="*/ 4495741 w 4600349"/>
              <a:gd name="connsiteY50" fmla="*/ 2025379 h 5531266"/>
              <a:gd name="connsiteX51" fmla="*/ 4498582 w 4600349"/>
              <a:gd name="connsiteY51" fmla="*/ 2038196 h 5531266"/>
              <a:gd name="connsiteX52" fmla="*/ 4493841 w 4600349"/>
              <a:gd name="connsiteY52" fmla="*/ 2048781 h 5531266"/>
              <a:gd name="connsiteX53" fmla="*/ 4483657 w 4600349"/>
              <a:gd name="connsiteY53" fmla="*/ 2099011 h 5531266"/>
              <a:gd name="connsiteX54" fmla="*/ 4476326 w 4600349"/>
              <a:gd name="connsiteY54" fmla="*/ 2148592 h 5531266"/>
              <a:gd name="connsiteX55" fmla="*/ 4420243 w 4600349"/>
              <a:gd name="connsiteY55" fmla="*/ 3204925 h 5531266"/>
              <a:gd name="connsiteX56" fmla="*/ 4407457 w 4600349"/>
              <a:gd name="connsiteY56" fmla="*/ 3458573 h 5531266"/>
              <a:gd name="connsiteX57" fmla="*/ 4396372 w 4600349"/>
              <a:gd name="connsiteY57" fmla="*/ 3621276 h 5531266"/>
              <a:gd name="connsiteX58" fmla="*/ 4305611 w 4600349"/>
              <a:gd name="connsiteY58" fmla="*/ 5260213 h 5531266"/>
              <a:gd name="connsiteX59" fmla="*/ 4310909 w 4600349"/>
              <a:gd name="connsiteY59" fmla="*/ 5296918 h 5531266"/>
              <a:gd name="connsiteX60" fmla="*/ 4314443 w 4600349"/>
              <a:gd name="connsiteY60" fmla="*/ 5331382 h 5531266"/>
              <a:gd name="connsiteX61" fmla="*/ 4317275 w 4600349"/>
              <a:gd name="connsiteY61" fmla="*/ 5431691 h 5531266"/>
              <a:gd name="connsiteX62" fmla="*/ 4298718 w 4600349"/>
              <a:gd name="connsiteY62" fmla="*/ 5466096 h 5531266"/>
              <a:gd name="connsiteX63" fmla="*/ 4294066 w 4600349"/>
              <a:gd name="connsiteY63" fmla="*/ 5468796 h 5531266"/>
              <a:gd name="connsiteX64" fmla="*/ 4290609 w 4600349"/>
              <a:gd name="connsiteY64" fmla="*/ 5531243 h 5531266"/>
              <a:gd name="connsiteX65" fmla="*/ 357246 w 4600349"/>
              <a:gd name="connsiteY65" fmla="*/ 5278553 h 5531266"/>
              <a:gd name="connsiteX66" fmla="*/ 46902 w 4600349"/>
              <a:gd name="connsiteY66" fmla="*/ 5261459 h 5531266"/>
              <a:gd name="connsiteX67" fmla="*/ 51226 w 4600349"/>
              <a:gd name="connsiteY67" fmla="*/ 5221195 h 5531266"/>
              <a:gd name="connsiteX68" fmla="*/ 55446 w 4600349"/>
              <a:gd name="connsiteY68" fmla="*/ 5214590 h 5531266"/>
              <a:gd name="connsiteX69" fmla="*/ 55715 w 4600349"/>
              <a:gd name="connsiteY69" fmla="*/ 5211844 h 5531266"/>
              <a:gd name="connsiteX70" fmla="*/ 55985 w 4600349"/>
              <a:gd name="connsiteY70" fmla="*/ 5209096 h 5531266"/>
              <a:gd name="connsiteX71" fmla="*/ 56522 w 4600349"/>
              <a:gd name="connsiteY71" fmla="*/ 5203600 h 5531266"/>
              <a:gd name="connsiteX72" fmla="*/ 323347 w 4600349"/>
              <a:gd name="connsiteY72" fmla="*/ 0 h 5531266"/>
              <a:gd name="connsiteX0" fmla="*/ 323611 w 4600613"/>
              <a:gd name="connsiteY0" fmla="*/ 0 h 5531266"/>
              <a:gd name="connsiteX1" fmla="*/ 3352778 w 4600613"/>
              <a:gd name="connsiteY1" fmla="*/ 153134 h 5531266"/>
              <a:gd name="connsiteX2" fmla="*/ 4181589 w 4600613"/>
              <a:gd name="connsiteY2" fmla="*/ 208242 h 5531266"/>
              <a:gd name="connsiteX3" fmla="*/ 4554783 w 4600613"/>
              <a:gd name="connsiteY3" fmla="*/ 228666 h 5531266"/>
              <a:gd name="connsiteX4" fmla="*/ 4582662 w 4600613"/>
              <a:gd name="connsiteY4" fmla="*/ 250471 h 5531266"/>
              <a:gd name="connsiteX5" fmla="*/ 4580888 w 4600613"/>
              <a:gd name="connsiteY5" fmla="*/ 282222 h 5531266"/>
              <a:gd name="connsiteX6" fmla="*/ 4583810 w 4600613"/>
              <a:gd name="connsiteY6" fmla="*/ 283939 h 5531266"/>
              <a:gd name="connsiteX7" fmla="*/ 4600236 w 4600613"/>
              <a:gd name="connsiteY7" fmla="*/ 315514 h 5531266"/>
              <a:gd name="connsiteX8" fmla="*/ 4577975 w 4600613"/>
              <a:gd name="connsiteY8" fmla="*/ 373160 h 5531266"/>
              <a:gd name="connsiteX9" fmla="*/ 4574487 w 4600613"/>
              <a:gd name="connsiteY9" fmla="*/ 396781 h 5531266"/>
              <a:gd name="connsiteX10" fmla="*/ 4569382 w 4600613"/>
              <a:gd name="connsiteY10" fmla="*/ 488120 h 5531266"/>
              <a:gd name="connsiteX11" fmla="*/ 4568732 w 4600613"/>
              <a:gd name="connsiteY11" fmla="*/ 534537 h 5531266"/>
              <a:gd name="connsiteX12" fmla="*/ 4565633 w 4600613"/>
              <a:gd name="connsiteY12" fmla="*/ 563001 h 5531266"/>
              <a:gd name="connsiteX13" fmla="*/ 4564964 w 4600613"/>
              <a:gd name="connsiteY13" fmla="*/ 567182 h 5531266"/>
              <a:gd name="connsiteX14" fmla="*/ 4552027 w 4600613"/>
              <a:gd name="connsiteY14" fmla="*/ 798696 h 5531266"/>
              <a:gd name="connsiteX15" fmla="*/ 4553740 w 4600613"/>
              <a:gd name="connsiteY15" fmla="*/ 803530 h 5531266"/>
              <a:gd name="connsiteX16" fmla="*/ 4551589 w 4600613"/>
              <a:gd name="connsiteY16" fmla="*/ 827361 h 5531266"/>
              <a:gd name="connsiteX17" fmla="*/ 4549989 w 4600613"/>
              <a:gd name="connsiteY17" fmla="*/ 835146 h 5531266"/>
              <a:gd name="connsiteX18" fmla="*/ 4543751 w 4600613"/>
              <a:gd name="connsiteY18" fmla="*/ 946777 h 5531266"/>
              <a:gd name="connsiteX19" fmla="*/ 4545828 w 4600613"/>
              <a:gd name="connsiteY19" fmla="*/ 947677 h 5531266"/>
              <a:gd name="connsiteX20" fmla="*/ 4549947 w 4600613"/>
              <a:gd name="connsiteY20" fmla="*/ 983859 h 5531266"/>
              <a:gd name="connsiteX21" fmla="*/ 4545149 w 4600613"/>
              <a:gd name="connsiteY21" fmla="*/ 1082386 h 5531266"/>
              <a:gd name="connsiteX22" fmla="*/ 4545044 w 4600613"/>
              <a:gd name="connsiteY22" fmla="*/ 1140681 h 5531266"/>
              <a:gd name="connsiteX23" fmla="*/ 4549347 w 4600613"/>
              <a:gd name="connsiteY23" fmla="*/ 1161797 h 5531266"/>
              <a:gd name="connsiteX24" fmla="*/ 4552437 w 4600613"/>
              <a:gd name="connsiteY24" fmla="*/ 1191979 h 5531266"/>
              <a:gd name="connsiteX25" fmla="*/ 4561254 w 4600613"/>
              <a:gd name="connsiteY25" fmla="*/ 1244449 h 5531266"/>
              <a:gd name="connsiteX26" fmla="*/ 4563531 w 4600613"/>
              <a:gd name="connsiteY26" fmla="*/ 1294666 h 5531266"/>
              <a:gd name="connsiteX27" fmla="*/ 4562651 w 4600613"/>
              <a:gd name="connsiteY27" fmla="*/ 1328296 h 5531266"/>
              <a:gd name="connsiteX28" fmla="*/ 4562188 w 4600613"/>
              <a:gd name="connsiteY28" fmla="*/ 1333156 h 5531266"/>
              <a:gd name="connsiteX29" fmla="*/ 4553069 w 4600613"/>
              <a:gd name="connsiteY29" fmla="*/ 1373054 h 5531266"/>
              <a:gd name="connsiteX30" fmla="*/ 4556333 w 4600613"/>
              <a:gd name="connsiteY30" fmla="*/ 1376999 h 5531266"/>
              <a:gd name="connsiteX31" fmla="*/ 4559175 w 4600613"/>
              <a:gd name="connsiteY31" fmla="*/ 1389816 h 5531266"/>
              <a:gd name="connsiteX32" fmla="*/ 4554434 w 4600613"/>
              <a:gd name="connsiteY32" fmla="*/ 1400401 h 5531266"/>
              <a:gd name="connsiteX33" fmla="*/ 4544250 w 4600613"/>
              <a:gd name="connsiteY33" fmla="*/ 1450629 h 5531266"/>
              <a:gd name="connsiteX34" fmla="*/ 4533353 w 4600613"/>
              <a:gd name="connsiteY34" fmla="*/ 1524330 h 5531266"/>
              <a:gd name="connsiteX35" fmla="*/ 4528472 w 4600613"/>
              <a:gd name="connsiteY35" fmla="*/ 1535289 h 5531266"/>
              <a:gd name="connsiteX36" fmla="*/ 4514044 w 4600613"/>
              <a:gd name="connsiteY36" fmla="*/ 1607363 h 5531266"/>
              <a:gd name="connsiteX37" fmla="*/ 4510329 w 4600613"/>
              <a:gd name="connsiteY37" fmla="*/ 1645395 h 5531266"/>
              <a:gd name="connsiteX38" fmla="*/ 4513989 w 4600613"/>
              <a:gd name="connsiteY38" fmla="*/ 1649850 h 5531266"/>
              <a:gd name="connsiteX39" fmla="*/ 4512339 w 4600613"/>
              <a:gd name="connsiteY39" fmla="*/ 1661048 h 5531266"/>
              <a:gd name="connsiteX40" fmla="*/ 4512751 w 4600613"/>
              <a:gd name="connsiteY40" fmla="*/ 1664107 h 5531266"/>
              <a:gd name="connsiteX41" fmla="*/ 4514262 w 4600613"/>
              <a:gd name="connsiteY41" fmla="*/ 1681560 h 5531266"/>
              <a:gd name="connsiteX42" fmla="*/ 4502792 w 4600613"/>
              <a:gd name="connsiteY42" fmla="*/ 1716455 h 5531266"/>
              <a:gd name="connsiteX43" fmla="*/ 4500732 w 4600613"/>
              <a:gd name="connsiteY43" fmla="*/ 1716581 h 5531266"/>
              <a:gd name="connsiteX44" fmla="*/ 4492234 w 4600613"/>
              <a:gd name="connsiteY44" fmla="*/ 1868666 h 5531266"/>
              <a:gd name="connsiteX45" fmla="*/ 4500925 w 4600613"/>
              <a:gd name="connsiteY45" fmla="*/ 1892828 h 5531266"/>
              <a:gd name="connsiteX46" fmla="*/ 4503203 w 4600613"/>
              <a:gd name="connsiteY46" fmla="*/ 1943047 h 5531266"/>
              <a:gd name="connsiteX47" fmla="*/ 4502322 w 4600613"/>
              <a:gd name="connsiteY47" fmla="*/ 1976676 h 5531266"/>
              <a:gd name="connsiteX48" fmla="*/ 4501860 w 4600613"/>
              <a:gd name="connsiteY48" fmla="*/ 1981536 h 5531266"/>
              <a:gd name="connsiteX49" fmla="*/ 4492740 w 4600613"/>
              <a:gd name="connsiteY49" fmla="*/ 2021434 h 5531266"/>
              <a:gd name="connsiteX50" fmla="*/ 4496005 w 4600613"/>
              <a:gd name="connsiteY50" fmla="*/ 2025379 h 5531266"/>
              <a:gd name="connsiteX51" fmla="*/ 4498846 w 4600613"/>
              <a:gd name="connsiteY51" fmla="*/ 2038196 h 5531266"/>
              <a:gd name="connsiteX52" fmla="*/ 4494105 w 4600613"/>
              <a:gd name="connsiteY52" fmla="*/ 2048781 h 5531266"/>
              <a:gd name="connsiteX53" fmla="*/ 4483921 w 4600613"/>
              <a:gd name="connsiteY53" fmla="*/ 2099011 h 5531266"/>
              <a:gd name="connsiteX54" fmla="*/ 4476590 w 4600613"/>
              <a:gd name="connsiteY54" fmla="*/ 2148592 h 5531266"/>
              <a:gd name="connsiteX55" fmla="*/ 4420507 w 4600613"/>
              <a:gd name="connsiteY55" fmla="*/ 3204925 h 5531266"/>
              <a:gd name="connsiteX56" fmla="*/ 4407721 w 4600613"/>
              <a:gd name="connsiteY56" fmla="*/ 3458573 h 5531266"/>
              <a:gd name="connsiteX57" fmla="*/ 4396636 w 4600613"/>
              <a:gd name="connsiteY57" fmla="*/ 3621276 h 5531266"/>
              <a:gd name="connsiteX58" fmla="*/ 4305875 w 4600613"/>
              <a:gd name="connsiteY58" fmla="*/ 5260213 h 5531266"/>
              <a:gd name="connsiteX59" fmla="*/ 4311173 w 4600613"/>
              <a:gd name="connsiteY59" fmla="*/ 5296918 h 5531266"/>
              <a:gd name="connsiteX60" fmla="*/ 4314707 w 4600613"/>
              <a:gd name="connsiteY60" fmla="*/ 5331382 h 5531266"/>
              <a:gd name="connsiteX61" fmla="*/ 4317539 w 4600613"/>
              <a:gd name="connsiteY61" fmla="*/ 5431691 h 5531266"/>
              <a:gd name="connsiteX62" fmla="*/ 4298982 w 4600613"/>
              <a:gd name="connsiteY62" fmla="*/ 5466096 h 5531266"/>
              <a:gd name="connsiteX63" fmla="*/ 4294330 w 4600613"/>
              <a:gd name="connsiteY63" fmla="*/ 5468796 h 5531266"/>
              <a:gd name="connsiteX64" fmla="*/ 4290873 w 4600613"/>
              <a:gd name="connsiteY64" fmla="*/ 5531243 h 5531266"/>
              <a:gd name="connsiteX65" fmla="*/ 357510 w 4600613"/>
              <a:gd name="connsiteY65" fmla="*/ 5278553 h 5531266"/>
              <a:gd name="connsiteX66" fmla="*/ 47166 w 4600613"/>
              <a:gd name="connsiteY66" fmla="*/ 5261459 h 5531266"/>
              <a:gd name="connsiteX67" fmla="*/ 51490 w 4600613"/>
              <a:gd name="connsiteY67" fmla="*/ 5221195 h 5531266"/>
              <a:gd name="connsiteX68" fmla="*/ 55710 w 4600613"/>
              <a:gd name="connsiteY68" fmla="*/ 5214590 h 5531266"/>
              <a:gd name="connsiteX69" fmla="*/ 55979 w 4600613"/>
              <a:gd name="connsiteY69" fmla="*/ 5211844 h 5531266"/>
              <a:gd name="connsiteX70" fmla="*/ 56249 w 4600613"/>
              <a:gd name="connsiteY70" fmla="*/ 5209096 h 5531266"/>
              <a:gd name="connsiteX71" fmla="*/ 323611 w 4600613"/>
              <a:gd name="connsiteY71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8813 w 4553447"/>
              <a:gd name="connsiteY69" fmla="*/ 5211844 h 5531266"/>
              <a:gd name="connsiteX70" fmla="*/ 276445 w 4553447"/>
              <a:gd name="connsiteY70" fmla="*/ 0 h 5531266"/>
              <a:gd name="connsiteX0" fmla="*/ 276445 w 4553447"/>
              <a:gd name="connsiteY0" fmla="*/ 0 h 5531266"/>
              <a:gd name="connsiteX1" fmla="*/ 3305612 w 4553447"/>
              <a:gd name="connsiteY1" fmla="*/ 153134 h 5531266"/>
              <a:gd name="connsiteX2" fmla="*/ 4134423 w 4553447"/>
              <a:gd name="connsiteY2" fmla="*/ 208242 h 5531266"/>
              <a:gd name="connsiteX3" fmla="*/ 4507617 w 4553447"/>
              <a:gd name="connsiteY3" fmla="*/ 228666 h 5531266"/>
              <a:gd name="connsiteX4" fmla="*/ 4535496 w 4553447"/>
              <a:gd name="connsiteY4" fmla="*/ 250471 h 5531266"/>
              <a:gd name="connsiteX5" fmla="*/ 4533722 w 4553447"/>
              <a:gd name="connsiteY5" fmla="*/ 282222 h 5531266"/>
              <a:gd name="connsiteX6" fmla="*/ 4536644 w 4553447"/>
              <a:gd name="connsiteY6" fmla="*/ 283939 h 5531266"/>
              <a:gd name="connsiteX7" fmla="*/ 4553070 w 4553447"/>
              <a:gd name="connsiteY7" fmla="*/ 315514 h 5531266"/>
              <a:gd name="connsiteX8" fmla="*/ 4530809 w 4553447"/>
              <a:gd name="connsiteY8" fmla="*/ 373160 h 5531266"/>
              <a:gd name="connsiteX9" fmla="*/ 4527321 w 4553447"/>
              <a:gd name="connsiteY9" fmla="*/ 396781 h 5531266"/>
              <a:gd name="connsiteX10" fmla="*/ 4522216 w 4553447"/>
              <a:gd name="connsiteY10" fmla="*/ 488120 h 5531266"/>
              <a:gd name="connsiteX11" fmla="*/ 4521566 w 4553447"/>
              <a:gd name="connsiteY11" fmla="*/ 534537 h 5531266"/>
              <a:gd name="connsiteX12" fmla="*/ 4518467 w 4553447"/>
              <a:gd name="connsiteY12" fmla="*/ 563001 h 5531266"/>
              <a:gd name="connsiteX13" fmla="*/ 4517798 w 4553447"/>
              <a:gd name="connsiteY13" fmla="*/ 567182 h 5531266"/>
              <a:gd name="connsiteX14" fmla="*/ 4504861 w 4553447"/>
              <a:gd name="connsiteY14" fmla="*/ 798696 h 5531266"/>
              <a:gd name="connsiteX15" fmla="*/ 4506574 w 4553447"/>
              <a:gd name="connsiteY15" fmla="*/ 803530 h 5531266"/>
              <a:gd name="connsiteX16" fmla="*/ 4504423 w 4553447"/>
              <a:gd name="connsiteY16" fmla="*/ 827361 h 5531266"/>
              <a:gd name="connsiteX17" fmla="*/ 4502823 w 4553447"/>
              <a:gd name="connsiteY17" fmla="*/ 835146 h 5531266"/>
              <a:gd name="connsiteX18" fmla="*/ 4496585 w 4553447"/>
              <a:gd name="connsiteY18" fmla="*/ 946777 h 5531266"/>
              <a:gd name="connsiteX19" fmla="*/ 4498662 w 4553447"/>
              <a:gd name="connsiteY19" fmla="*/ 947677 h 5531266"/>
              <a:gd name="connsiteX20" fmla="*/ 4502781 w 4553447"/>
              <a:gd name="connsiteY20" fmla="*/ 983859 h 5531266"/>
              <a:gd name="connsiteX21" fmla="*/ 4497983 w 4553447"/>
              <a:gd name="connsiteY21" fmla="*/ 1082386 h 5531266"/>
              <a:gd name="connsiteX22" fmla="*/ 4497878 w 4553447"/>
              <a:gd name="connsiteY22" fmla="*/ 1140681 h 5531266"/>
              <a:gd name="connsiteX23" fmla="*/ 4502181 w 4553447"/>
              <a:gd name="connsiteY23" fmla="*/ 1161797 h 5531266"/>
              <a:gd name="connsiteX24" fmla="*/ 4505271 w 4553447"/>
              <a:gd name="connsiteY24" fmla="*/ 1191979 h 5531266"/>
              <a:gd name="connsiteX25" fmla="*/ 4514088 w 4553447"/>
              <a:gd name="connsiteY25" fmla="*/ 1244449 h 5531266"/>
              <a:gd name="connsiteX26" fmla="*/ 4516365 w 4553447"/>
              <a:gd name="connsiteY26" fmla="*/ 1294666 h 5531266"/>
              <a:gd name="connsiteX27" fmla="*/ 4515485 w 4553447"/>
              <a:gd name="connsiteY27" fmla="*/ 1328296 h 5531266"/>
              <a:gd name="connsiteX28" fmla="*/ 4515022 w 4553447"/>
              <a:gd name="connsiteY28" fmla="*/ 1333156 h 5531266"/>
              <a:gd name="connsiteX29" fmla="*/ 4505903 w 4553447"/>
              <a:gd name="connsiteY29" fmla="*/ 1373054 h 5531266"/>
              <a:gd name="connsiteX30" fmla="*/ 4509167 w 4553447"/>
              <a:gd name="connsiteY30" fmla="*/ 1376999 h 5531266"/>
              <a:gd name="connsiteX31" fmla="*/ 4512009 w 4553447"/>
              <a:gd name="connsiteY31" fmla="*/ 1389816 h 5531266"/>
              <a:gd name="connsiteX32" fmla="*/ 4507268 w 4553447"/>
              <a:gd name="connsiteY32" fmla="*/ 1400401 h 5531266"/>
              <a:gd name="connsiteX33" fmla="*/ 4497084 w 4553447"/>
              <a:gd name="connsiteY33" fmla="*/ 1450629 h 5531266"/>
              <a:gd name="connsiteX34" fmla="*/ 4486187 w 4553447"/>
              <a:gd name="connsiteY34" fmla="*/ 1524330 h 5531266"/>
              <a:gd name="connsiteX35" fmla="*/ 4481306 w 4553447"/>
              <a:gd name="connsiteY35" fmla="*/ 1535289 h 5531266"/>
              <a:gd name="connsiteX36" fmla="*/ 4466878 w 4553447"/>
              <a:gd name="connsiteY36" fmla="*/ 1607363 h 5531266"/>
              <a:gd name="connsiteX37" fmla="*/ 4463163 w 4553447"/>
              <a:gd name="connsiteY37" fmla="*/ 1645395 h 5531266"/>
              <a:gd name="connsiteX38" fmla="*/ 4466823 w 4553447"/>
              <a:gd name="connsiteY38" fmla="*/ 1649850 h 5531266"/>
              <a:gd name="connsiteX39" fmla="*/ 4465173 w 4553447"/>
              <a:gd name="connsiteY39" fmla="*/ 1661048 h 5531266"/>
              <a:gd name="connsiteX40" fmla="*/ 4465585 w 4553447"/>
              <a:gd name="connsiteY40" fmla="*/ 1664107 h 5531266"/>
              <a:gd name="connsiteX41" fmla="*/ 4467096 w 4553447"/>
              <a:gd name="connsiteY41" fmla="*/ 1681560 h 5531266"/>
              <a:gd name="connsiteX42" fmla="*/ 4455626 w 4553447"/>
              <a:gd name="connsiteY42" fmla="*/ 1716455 h 5531266"/>
              <a:gd name="connsiteX43" fmla="*/ 4453566 w 4553447"/>
              <a:gd name="connsiteY43" fmla="*/ 1716581 h 5531266"/>
              <a:gd name="connsiteX44" fmla="*/ 4445068 w 4553447"/>
              <a:gd name="connsiteY44" fmla="*/ 1868666 h 5531266"/>
              <a:gd name="connsiteX45" fmla="*/ 4453759 w 4553447"/>
              <a:gd name="connsiteY45" fmla="*/ 1892828 h 5531266"/>
              <a:gd name="connsiteX46" fmla="*/ 4456037 w 4553447"/>
              <a:gd name="connsiteY46" fmla="*/ 1943047 h 5531266"/>
              <a:gd name="connsiteX47" fmla="*/ 4455156 w 4553447"/>
              <a:gd name="connsiteY47" fmla="*/ 1976676 h 5531266"/>
              <a:gd name="connsiteX48" fmla="*/ 4454694 w 4553447"/>
              <a:gd name="connsiteY48" fmla="*/ 1981536 h 5531266"/>
              <a:gd name="connsiteX49" fmla="*/ 4445574 w 4553447"/>
              <a:gd name="connsiteY49" fmla="*/ 2021434 h 5531266"/>
              <a:gd name="connsiteX50" fmla="*/ 4448839 w 4553447"/>
              <a:gd name="connsiteY50" fmla="*/ 2025379 h 5531266"/>
              <a:gd name="connsiteX51" fmla="*/ 4451680 w 4553447"/>
              <a:gd name="connsiteY51" fmla="*/ 2038196 h 5531266"/>
              <a:gd name="connsiteX52" fmla="*/ 4446939 w 4553447"/>
              <a:gd name="connsiteY52" fmla="*/ 2048781 h 5531266"/>
              <a:gd name="connsiteX53" fmla="*/ 4436755 w 4553447"/>
              <a:gd name="connsiteY53" fmla="*/ 2099011 h 5531266"/>
              <a:gd name="connsiteX54" fmla="*/ 4429424 w 4553447"/>
              <a:gd name="connsiteY54" fmla="*/ 2148592 h 5531266"/>
              <a:gd name="connsiteX55" fmla="*/ 4373341 w 4553447"/>
              <a:gd name="connsiteY55" fmla="*/ 3204925 h 5531266"/>
              <a:gd name="connsiteX56" fmla="*/ 4360555 w 4553447"/>
              <a:gd name="connsiteY56" fmla="*/ 3458573 h 5531266"/>
              <a:gd name="connsiteX57" fmla="*/ 4349470 w 4553447"/>
              <a:gd name="connsiteY57" fmla="*/ 3621276 h 5531266"/>
              <a:gd name="connsiteX58" fmla="*/ 4258709 w 4553447"/>
              <a:gd name="connsiteY58" fmla="*/ 5260213 h 5531266"/>
              <a:gd name="connsiteX59" fmla="*/ 4264007 w 4553447"/>
              <a:gd name="connsiteY59" fmla="*/ 5296918 h 5531266"/>
              <a:gd name="connsiteX60" fmla="*/ 4267541 w 4553447"/>
              <a:gd name="connsiteY60" fmla="*/ 5331382 h 5531266"/>
              <a:gd name="connsiteX61" fmla="*/ 4270373 w 4553447"/>
              <a:gd name="connsiteY61" fmla="*/ 5431691 h 5531266"/>
              <a:gd name="connsiteX62" fmla="*/ 4251816 w 4553447"/>
              <a:gd name="connsiteY62" fmla="*/ 5466096 h 5531266"/>
              <a:gd name="connsiteX63" fmla="*/ 4247164 w 4553447"/>
              <a:gd name="connsiteY63" fmla="*/ 5468796 h 5531266"/>
              <a:gd name="connsiteX64" fmla="*/ 4243707 w 4553447"/>
              <a:gd name="connsiteY64" fmla="*/ 5531243 h 5531266"/>
              <a:gd name="connsiteX65" fmla="*/ 310344 w 4553447"/>
              <a:gd name="connsiteY65" fmla="*/ 5278553 h 5531266"/>
              <a:gd name="connsiteX66" fmla="*/ 0 w 4553447"/>
              <a:gd name="connsiteY66" fmla="*/ 5261459 h 5531266"/>
              <a:gd name="connsiteX67" fmla="*/ 4324 w 4553447"/>
              <a:gd name="connsiteY67" fmla="*/ 5221195 h 5531266"/>
              <a:gd name="connsiteX68" fmla="*/ 8544 w 4553447"/>
              <a:gd name="connsiteY68" fmla="*/ 5214590 h 5531266"/>
              <a:gd name="connsiteX69" fmla="*/ 74694 w 4553447"/>
              <a:gd name="connsiteY69" fmla="*/ 4752822 h 5531266"/>
              <a:gd name="connsiteX70" fmla="*/ 276445 w 4553447"/>
              <a:gd name="connsiteY70" fmla="*/ 0 h 5531266"/>
              <a:gd name="connsiteX0" fmla="*/ 272121 w 4549123"/>
              <a:gd name="connsiteY0" fmla="*/ 0 h 5531266"/>
              <a:gd name="connsiteX1" fmla="*/ 3301288 w 4549123"/>
              <a:gd name="connsiteY1" fmla="*/ 153134 h 5531266"/>
              <a:gd name="connsiteX2" fmla="*/ 4130099 w 4549123"/>
              <a:gd name="connsiteY2" fmla="*/ 208242 h 5531266"/>
              <a:gd name="connsiteX3" fmla="*/ 4503293 w 4549123"/>
              <a:gd name="connsiteY3" fmla="*/ 228666 h 5531266"/>
              <a:gd name="connsiteX4" fmla="*/ 4531172 w 4549123"/>
              <a:gd name="connsiteY4" fmla="*/ 250471 h 5531266"/>
              <a:gd name="connsiteX5" fmla="*/ 4529398 w 4549123"/>
              <a:gd name="connsiteY5" fmla="*/ 282222 h 5531266"/>
              <a:gd name="connsiteX6" fmla="*/ 4532320 w 4549123"/>
              <a:gd name="connsiteY6" fmla="*/ 283939 h 5531266"/>
              <a:gd name="connsiteX7" fmla="*/ 4548746 w 4549123"/>
              <a:gd name="connsiteY7" fmla="*/ 315514 h 5531266"/>
              <a:gd name="connsiteX8" fmla="*/ 4526485 w 4549123"/>
              <a:gd name="connsiteY8" fmla="*/ 373160 h 5531266"/>
              <a:gd name="connsiteX9" fmla="*/ 4522997 w 4549123"/>
              <a:gd name="connsiteY9" fmla="*/ 396781 h 5531266"/>
              <a:gd name="connsiteX10" fmla="*/ 4517892 w 4549123"/>
              <a:gd name="connsiteY10" fmla="*/ 488120 h 5531266"/>
              <a:gd name="connsiteX11" fmla="*/ 4517242 w 4549123"/>
              <a:gd name="connsiteY11" fmla="*/ 534537 h 5531266"/>
              <a:gd name="connsiteX12" fmla="*/ 4514143 w 4549123"/>
              <a:gd name="connsiteY12" fmla="*/ 563001 h 5531266"/>
              <a:gd name="connsiteX13" fmla="*/ 4513474 w 4549123"/>
              <a:gd name="connsiteY13" fmla="*/ 567182 h 5531266"/>
              <a:gd name="connsiteX14" fmla="*/ 4500537 w 4549123"/>
              <a:gd name="connsiteY14" fmla="*/ 798696 h 5531266"/>
              <a:gd name="connsiteX15" fmla="*/ 4502250 w 4549123"/>
              <a:gd name="connsiteY15" fmla="*/ 803530 h 5531266"/>
              <a:gd name="connsiteX16" fmla="*/ 4500099 w 4549123"/>
              <a:gd name="connsiteY16" fmla="*/ 827361 h 5531266"/>
              <a:gd name="connsiteX17" fmla="*/ 4498499 w 4549123"/>
              <a:gd name="connsiteY17" fmla="*/ 835146 h 5531266"/>
              <a:gd name="connsiteX18" fmla="*/ 4492261 w 4549123"/>
              <a:gd name="connsiteY18" fmla="*/ 946777 h 5531266"/>
              <a:gd name="connsiteX19" fmla="*/ 4494338 w 4549123"/>
              <a:gd name="connsiteY19" fmla="*/ 947677 h 5531266"/>
              <a:gd name="connsiteX20" fmla="*/ 4498457 w 4549123"/>
              <a:gd name="connsiteY20" fmla="*/ 983859 h 5531266"/>
              <a:gd name="connsiteX21" fmla="*/ 4493659 w 4549123"/>
              <a:gd name="connsiteY21" fmla="*/ 1082386 h 5531266"/>
              <a:gd name="connsiteX22" fmla="*/ 4493554 w 4549123"/>
              <a:gd name="connsiteY22" fmla="*/ 1140681 h 5531266"/>
              <a:gd name="connsiteX23" fmla="*/ 4497857 w 4549123"/>
              <a:gd name="connsiteY23" fmla="*/ 1161797 h 5531266"/>
              <a:gd name="connsiteX24" fmla="*/ 4500947 w 4549123"/>
              <a:gd name="connsiteY24" fmla="*/ 1191979 h 5531266"/>
              <a:gd name="connsiteX25" fmla="*/ 4509764 w 4549123"/>
              <a:gd name="connsiteY25" fmla="*/ 1244449 h 5531266"/>
              <a:gd name="connsiteX26" fmla="*/ 4512041 w 4549123"/>
              <a:gd name="connsiteY26" fmla="*/ 1294666 h 5531266"/>
              <a:gd name="connsiteX27" fmla="*/ 4511161 w 4549123"/>
              <a:gd name="connsiteY27" fmla="*/ 1328296 h 5531266"/>
              <a:gd name="connsiteX28" fmla="*/ 4510698 w 4549123"/>
              <a:gd name="connsiteY28" fmla="*/ 1333156 h 5531266"/>
              <a:gd name="connsiteX29" fmla="*/ 4501579 w 4549123"/>
              <a:gd name="connsiteY29" fmla="*/ 1373054 h 5531266"/>
              <a:gd name="connsiteX30" fmla="*/ 4504843 w 4549123"/>
              <a:gd name="connsiteY30" fmla="*/ 1376999 h 5531266"/>
              <a:gd name="connsiteX31" fmla="*/ 4507685 w 4549123"/>
              <a:gd name="connsiteY31" fmla="*/ 1389816 h 5531266"/>
              <a:gd name="connsiteX32" fmla="*/ 4502944 w 4549123"/>
              <a:gd name="connsiteY32" fmla="*/ 1400401 h 5531266"/>
              <a:gd name="connsiteX33" fmla="*/ 4492760 w 4549123"/>
              <a:gd name="connsiteY33" fmla="*/ 1450629 h 5531266"/>
              <a:gd name="connsiteX34" fmla="*/ 4481863 w 4549123"/>
              <a:gd name="connsiteY34" fmla="*/ 1524330 h 5531266"/>
              <a:gd name="connsiteX35" fmla="*/ 4476982 w 4549123"/>
              <a:gd name="connsiteY35" fmla="*/ 1535289 h 5531266"/>
              <a:gd name="connsiteX36" fmla="*/ 4462554 w 4549123"/>
              <a:gd name="connsiteY36" fmla="*/ 1607363 h 5531266"/>
              <a:gd name="connsiteX37" fmla="*/ 4458839 w 4549123"/>
              <a:gd name="connsiteY37" fmla="*/ 1645395 h 5531266"/>
              <a:gd name="connsiteX38" fmla="*/ 4462499 w 4549123"/>
              <a:gd name="connsiteY38" fmla="*/ 1649850 h 5531266"/>
              <a:gd name="connsiteX39" fmla="*/ 4460849 w 4549123"/>
              <a:gd name="connsiteY39" fmla="*/ 1661048 h 5531266"/>
              <a:gd name="connsiteX40" fmla="*/ 4461261 w 4549123"/>
              <a:gd name="connsiteY40" fmla="*/ 1664107 h 5531266"/>
              <a:gd name="connsiteX41" fmla="*/ 4462772 w 4549123"/>
              <a:gd name="connsiteY41" fmla="*/ 1681560 h 5531266"/>
              <a:gd name="connsiteX42" fmla="*/ 4451302 w 4549123"/>
              <a:gd name="connsiteY42" fmla="*/ 1716455 h 5531266"/>
              <a:gd name="connsiteX43" fmla="*/ 4449242 w 4549123"/>
              <a:gd name="connsiteY43" fmla="*/ 1716581 h 5531266"/>
              <a:gd name="connsiteX44" fmla="*/ 4440744 w 4549123"/>
              <a:gd name="connsiteY44" fmla="*/ 1868666 h 5531266"/>
              <a:gd name="connsiteX45" fmla="*/ 4449435 w 4549123"/>
              <a:gd name="connsiteY45" fmla="*/ 1892828 h 5531266"/>
              <a:gd name="connsiteX46" fmla="*/ 4451713 w 4549123"/>
              <a:gd name="connsiteY46" fmla="*/ 1943047 h 5531266"/>
              <a:gd name="connsiteX47" fmla="*/ 4450832 w 4549123"/>
              <a:gd name="connsiteY47" fmla="*/ 1976676 h 5531266"/>
              <a:gd name="connsiteX48" fmla="*/ 4450370 w 4549123"/>
              <a:gd name="connsiteY48" fmla="*/ 1981536 h 5531266"/>
              <a:gd name="connsiteX49" fmla="*/ 4441250 w 4549123"/>
              <a:gd name="connsiteY49" fmla="*/ 2021434 h 5531266"/>
              <a:gd name="connsiteX50" fmla="*/ 4444515 w 4549123"/>
              <a:gd name="connsiteY50" fmla="*/ 2025379 h 5531266"/>
              <a:gd name="connsiteX51" fmla="*/ 4447356 w 4549123"/>
              <a:gd name="connsiteY51" fmla="*/ 2038196 h 5531266"/>
              <a:gd name="connsiteX52" fmla="*/ 4442615 w 4549123"/>
              <a:gd name="connsiteY52" fmla="*/ 2048781 h 5531266"/>
              <a:gd name="connsiteX53" fmla="*/ 4432431 w 4549123"/>
              <a:gd name="connsiteY53" fmla="*/ 2099011 h 5531266"/>
              <a:gd name="connsiteX54" fmla="*/ 4425100 w 4549123"/>
              <a:gd name="connsiteY54" fmla="*/ 2148592 h 5531266"/>
              <a:gd name="connsiteX55" fmla="*/ 4369017 w 4549123"/>
              <a:gd name="connsiteY55" fmla="*/ 3204925 h 5531266"/>
              <a:gd name="connsiteX56" fmla="*/ 4356231 w 4549123"/>
              <a:gd name="connsiteY56" fmla="*/ 3458573 h 5531266"/>
              <a:gd name="connsiteX57" fmla="*/ 4345146 w 4549123"/>
              <a:gd name="connsiteY57" fmla="*/ 3621276 h 5531266"/>
              <a:gd name="connsiteX58" fmla="*/ 4254385 w 4549123"/>
              <a:gd name="connsiteY58" fmla="*/ 5260213 h 5531266"/>
              <a:gd name="connsiteX59" fmla="*/ 4259683 w 4549123"/>
              <a:gd name="connsiteY59" fmla="*/ 5296918 h 5531266"/>
              <a:gd name="connsiteX60" fmla="*/ 4263217 w 4549123"/>
              <a:gd name="connsiteY60" fmla="*/ 5331382 h 5531266"/>
              <a:gd name="connsiteX61" fmla="*/ 4266049 w 4549123"/>
              <a:gd name="connsiteY61" fmla="*/ 5431691 h 5531266"/>
              <a:gd name="connsiteX62" fmla="*/ 4247492 w 4549123"/>
              <a:gd name="connsiteY62" fmla="*/ 5466096 h 5531266"/>
              <a:gd name="connsiteX63" fmla="*/ 4242840 w 4549123"/>
              <a:gd name="connsiteY63" fmla="*/ 5468796 h 5531266"/>
              <a:gd name="connsiteX64" fmla="*/ 4239383 w 4549123"/>
              <a:gd name="connsiteY64" fmla="*/ 5531243 h 5531266"/>
              <a:gd name="connsiteX65" fmla="*/ 306020 w 4549123"/>
              <a:gd name="connsiteY65" fmla="*/ 5278553 h 5531266"/>
              <a:gd name="connsiteX66" fmla="*/ 76653 w 4549123"/>
              <a:gd name="connsiteY66" fmla="*/ 5257630 h 5531266"/>
              <a:gd name="connsiteX67" fmla="*/ 0 w 4549123"/>
              <a:gd name="connsiteY67" fmla="*/ 5221195 h 5531266"/>
              <a:gd name="connsiteX68" fmla="*/ 4220 w 4549123"/>
              <a:gd name="connsiteY68" fmla="*/ 5214590 h 5531266"/>
              <a:gd name="connsiteX69" fmla="*/ 70370 w 4549123"/>
              <a:gd name="connsiteY69" fmla="*/ 4752822 h 5531266"/>
              <a:gd name="connsiteX70" fmla="*/ 272121 w 4549123"/>
              <a:gd name="connsiteY70" fmla="*/ 0 h 5531266"/>
              <a:gd name="connsiteX0" fmla="*/ 272121 w 4549123"/>
              <a:gd name="connsiteY0" fmla="*/ 0 h 5531266"/>
              <a:gd name="connsiteX1" fmla="*/ 3301288 w 4549123"/>
              <a:gd name="connsiteY1" fmla="*/ 153134 h 5531266"/>
              <a:gd name="connsiteX2" fmla="*/ 4130099 w 4549123"/>
              <a:gd name="connsiteY2" fmla="*/ 208242 h 5531266"/>
              <a:gd name="connsiteX3" fmla="*/ 4503293 w 4549123"/>
              <a:gd name="connsiteY3" fmla="*/ 228666 h 5531266"/>
              <a:gd name="connsiteX4" fmla="*/ 4531172 w 4549123"/>
              <a:gd name="connsiteY4" fmla="*/ 250471 h 5531266"/>
              <a:gd name="connsiteX5" fmla="*/ 4529398 w 4549123"/>
              <a:gd name="connsiteY5" fmla="*/ 282222 h 5531266"/>
              <a:gd name="connsiteX6" fmla="*/ 4532320 w 4549123"/>
              <a:gd name="connsiteY6" fmla="*/ 283939 h 5531266"/>
              <a:gd name="connsiteX7" fmla="*/ 4548746 w 4549123"/>
              <a:gd name="connsiteY7" fmla="*/ 315514 h 5531266"/>
              <a:gd name="connsiteX8" fmla="*/ 4526485 w 4549123"/>
              <a:gd name="connsiteY8" fmla="*/ 373160 h 5531266"/>
              <a:gd name="connsiteX9" fmla="*/ 4522997 w 4549123"/>
              <a:gd name="connsiteY9" fmla="*/ 396781 h 5531266"/>
              <a:gd name="connsiteX10" fmla="*/ 4517892 w 4549123"/>
              <a:gd name="connsiteY10" fmla="*/ 488120 h 5531266"/>
              <a:gd name="connsiteX11" fmla="*/ 4517242 w 4549123"/>
              <a:gd name="connsiteY11" fmla="*/ 534537 h 5531266"/>
              <a:gd name="connsiteX12" fmla="*/ 4514143 w 4549123"/>
              <a:gd name="connsiteY12" fmla="*/ 563001 h 5531266"/>
              <a:gd name="connsiteX13" fmla="*/ 4513474 w 4549123"/>
              <a:gd name="connsiteY13" fmla="*/ 567182 h 5531266"/>
              <a:gd name="connsiteX14" fmla="*/ 4500537 w 4549123"/>
              <a:gd name="connsiteY14" fmla="*/ 798696 h 5531266"/>
              <a:gd name="connsiteX15" fmla="*/ 4502250 w 4549123"/>
              <a:gd name="connsiteY15" fmla="*/ 803530 h 5531266"/>
              <a:gd name="connsiteX16" fmla="*/ 4500099 w 4549123"/>
              <a:gd name="connsiteY16" fmla="*/ 827361 h 5531266"/>
              <a:gd name="connsiteX17" fmla="*/ 4498499 w 4549123"/>
              <a:gd name="connsiteY17" fmla="*/ 835146 h 5531266"/>
              <a:gd name="connsiteX18" fmla="*/ 4492261 w 4549123"/>
              <a:gd name="connsiteY18" fmla="*/ 946777 h 5531266"/>
              <a:gd name="connsiteX19" fmla="*/ 4494338 w 4549123"/>
              <a:gd name="connsiteY19" fmla="*/ 947677 h 5531266"/>
              <a:gd name="connsiteX20" fmla="*/ 4498457 w 4549123"/>
              <a:gd name="connsiteY20" fmla="*/ 983859 h 5531266"/>
              <a:gd name="connsiteX21" fmla="*/ 4493659 w 4549123"/>
              <a:gd name="connsiteY21" fmla="*/ 1082386 h 5531266"/>
              <a:gd name="connsiteX22" fmla="*/ 4493554 w 4549123"/>
              <a:gd name="connsiteY22" fmla="*/ 1140681 h 5531266"/>
              <a:gd name="connsiteX23" fmla="*/ 4497857 w 4549123"/>
              <a:gd name="connsiteY23" fmla="*/ 1161797 h 5531266"/>
              <a:gd name="connsiteX24" fmla="*/ 4500947 w 4549123"/>
              <a:gd name="connsiteY24" fmla="*/ 1191979 h 5531266"/>
              <a:gd name="connsiteX25" fmla="*/ 4509764 w 4549123"/>
              <a:gd name="connsiteY25" fmla="*/ 1244449 h 5531266"/>
              <a:gd name="connsiteX26" fmla="*/ 4512041 w 4549123"/>
              <a:gd name="connsiteY26" fmla="*/ 1294666 h 5531266"/>
              <a:gd name="connsiteX27" fmla="*/ 4511161 w 4549123"/>
              <a:gd name="connsiteY27" fmla="*/ 1328296 h 5531266"/>
              <a:gd name="connsiteX28" fmla="*/ 4510698 w 4549123"/>
              <a:gd name="connsiteY28" fmla="*/ 1333156 h 5531266"/>
              <a:gd name="connsiteX29" fmla="*/ 4501579 w 4549123"/>
              <a:gd name="connsiteY29" fmla="*/ 1373054 h 5531266"/>
              <a:gd name="connsiteX30" fmla="*/ 4504843 w 4549123"/>
              <a:gd name="connsiteY30" fmla="*/ 1376999 h 5531266"/>
              <a:gd name="connsiteX31" fmla="*/ 4507685 w 4549123"/>
              <a:gd name="connsiteY31" fmla="*/ 1389816 h 5531266"/>
              <a:gd name="connsiteX32" fmla="*/ 4502944 w 4549123"/>
              <a:gd name="connsiteY32" fmla="*/ 1400401 h 5531266"/>
              <a:gd name="connsiteX33" fmla="*/ 4492760 w 4549123"/>
              <a:gd name="connsiteY33" fmla="*/ 1450629 h 5531266"/>
              <a:gd name="connsiteX34" fmla="*/ 4481863 w 4549123"/>
              <a:gd name="connsiteY34" fmla="*/ 1524330 h 5531266"/>
              <a:gd name="connsiteX35" fmla="*/ 4476982 w 4549123"/>
              <a:gd name="connsiteY35" fmla="*/ 1535289 h 5531266"/>
              <a:gd name="connsiteX36" fmla="*/ 4462554 w 4549123"/>
              <a:gd name="connsiteY36" fmla="*/ 1607363 h 5531266"/>
              <a:gd name="connsiteX37" fmla="*/ 4458839 w 4549123"/>
              <a:gd name="connsiteY37" fmla="*/ 1645395 h 5531266"/>
              <a:gd name="connsiteX38" fmla="*/ 4462499 w 4549123"/>
              <a:gd name="connsiteY38" fmla="*/ 1649850 h 5531266"/>
              <a:gd name="connsiteX39" fmla="*/ 4460849 w 4549123"/>
              <a:gd name="connsiteY39" fmla="*/ 1661048 h 5531266"/>
              <a:gd name="connsiteX40" fmla="*/ 4461261 w 4549123"/>
              <a:gd name="connsiteY40" fmla="*/ 1664107 h 5531266"/>
              <a:gd name="connsiteX41" fmla="*/ 4462772 w 4549123"/>
              <a:gd name="connsiteY41" fmla="*/ 1681560 h 5531266"/>
              <a:gd name="connsiteX42" fmla="*/ 4451302 w 4549123"/>
              <a:gd name="connsiteY42" fmla="*/ 1716455 h 5531266"/>
              <a:gd name="connsiteX43" fmla="*/ 4449242 w 4549123"/>
              <a:gd name="connsiteY43" fmla="*/ 1716581 h 5531266"/>
              <a:gd name="connsiteX44" fmla="*/ 4440744 w 4549123"/>
              <a:gd name="connsiteY44" fmla="*/ 1868666 h 5531266"/>
              <a:gd name="connsiteX45" fmla="*/ 4449435 w 4549123"/>
              <a:gd name="connsiteY45" fmla="*/ 1892828 h 5531266"/>
              <a:gd name="connsiteX46" fmla="*/ 4451713 w 4549123"/>
              <a:gd name="connsiteY46" fmla="*/ 1943047 h 5531266"/>
              <a:gd name="connsiteX47" fmla="*/ 4450832 w 4549123"/>
              <a:gd name="connsiteY47" fmla="*/ 1976676 h 5531266"/>
              <a:gd name="connsiteX48" fmla="*/ 4450370 w 4549123"/>
              <a:gd name="connsiteY48" fmla="*/ 1981536 h 5531266"/>
              <a:gd name="connsiteX49" fmla="*/ 4441250 w 4549123"/>
              <a:gd name="connsiteY49" fmla="*/ 2021434 h 5531266"/>
              <a:gd name="connsiteX50" fmla="*/ 4444515 w 4549123"/>
              <a:gd name="connsiteY50" fmla="*/ 2025379 h 5531266"/>
              <a:gd name="connsiteX51" fmla="*/ 4447356 w 4549123"/>
              <a:gd name="connsiteY51" fmla="*/ 2038196 h 5531266"/>
              <a:gd name="connsiteX52" fmla="*/ 4442615 w 4549123"/>
              <a:gd name="connsiteY52" fmla="*/ 2048781 h 5531266"/>
              <a:gd name="connsiteX53" fmla="*/ 4432431 w 4549123"/>
              <a:gd name="connsiteY53" fmla="*/ 2099011 h 5531266"/>
              <a:gd name="connsiteX54" fmla="*/ 4425100 w 4549123"/>
              <a:gd name="connsiteY54" fmla="*/ 2148592 h 5531266"/>
              <a:gd name="connsiteX55" fmla="*/ 4369017 w 4549123"/>
              <a:gd name="connsiteY55" fmla="*/ 3204925 h 5531266"/>
              <a:gd name="connsiteX56" fmla="*/ 4356231 w 4549123"/>
              <a:gd name="connsiteY56" fmla="*/ 3458573 h 5531266"/>
              <a:gd name="connsiteX57" fmla="*/ 4345146 w 4549123"/>
              <a:gd name="connsiteY57" fmla="*/ 3621276 h 5531266"/>
              <a:gd name="connsiteX58" fmla="*/ 4254385 w 4549123"/>
              <a:gd name="connsiteY58" fmla="*/ 5260213 h 5531266"/>
              <a:gd name="connsiteX59" fmla="*/ 4259683 w 4549123"/>
              <a:gd name="connsiteY59" fmla="*/ 5296918 h 5531266"/>
              <a:gd name="connsiteX60" fmla="*/ 4263217 w 4549123"/>
              <a:gd name="connsiteY60" fmla="*/ 5331382 h 5531266"/>
              <a:gd name="connsiteX61" fmla="*/ 4266049 w 4549123"/>
              <a:gd name="connsiteY61" fmla="*/ 5431691 h 5531266"/>
              <a:gd name="connsiteX62" fmla="*/ 4247492 w 4549123"/>
              <a:gd name="connsiteY62" fmla="*/ 5466096 h 5531266"/>
              <a:gd name="connsiteX63" fmla="*/ 4242840 w 4549123"/>
              <a:gd name="connsiteY63" fmla="*/ 5468796 h 5531266"/>
              <a:gd name="connsiteX64" fmla="*/ 4239383 w 4549123"/>
              <a:gd name="connsiteY64" fmla="*/ 5531243 h 5531266"/>
              <a:gd name="connsiteX65" fmla="*/ 306020 w 4549123"/>
              <a:gd name="connsiteY65" fmla="*/ 5278553 h 5531266"/>
              <a:gd name="connsiteX66" fmla="*/ 76653 w 4549123"/>
              <a:gd name="connsiteY66" fmla="*/ 5257630 h 5531266"/>
              <a:gd name="connsiteX67" fmla="*/ 0 w 4549123"/>
              <a:gd name="connsiteY67" fmla="*/ 5221195 h 5531266"/>
              <a:gd name="connsiteX68" fmla="*/ 47787 w 4549123"/>
              <a:gd name="connsiteY68" fmla="*/ 5070360 h 5531266"/>
              <a:gd name="connsiteX69" fmla="*/ 70370 w 4549123"/>
              <a:gd name="connsiteY69" fmla="*/ 4752822 h 5531266"/>
              <a:gd name="connsiteX70" fmla="*/ 272121 w 4549123"/>
              <a:gd name="connsiteY70" fmla="*/ 0 h 5531266"/>
              <a:gd name="connsiteX0" fmla="*/ 224334 w 4501336"/>
              <a:gd name="connsiteY0" fmla="*/ 0 h 5531266"/>
              <a:gd name="connsiteX1" fmla="*/ 3253501 w 4501336"/>
              <a:gd name="connsiteY1" fmla="*/ 153134 h 5531266"/>
              <a:gd name="connsiteX2" fmla="*/ 4082312 w 4501336"/>
              <a:gd name="connsiteY2" fmla="*/ 208242 h 5531266"/>
              <a:gd name="connsiteX3" fmla="*/ 4455506 w 4501336"/>
              <a:gd name="connsiteY3" fmla="*/ 228666 h 5531266"/>
              <a:gd name="connsiteX4" fmla="*/ 4483385 w 4501336"/>
              <a:gd name="connsiteY4" fmla="*/ 250471 h 5531266"/>
              <a:gd name="connsiteX5" fmla="*/ 4481611 w 4501336"/>
              <a:gd name="connsiteY5" fmla="*/ 282222 h 5531266"/>
              <a:gd name="connsiteX6" fmla="*/ 4484533 w 4501336"/>
              <a:gd name="connsiteY6" fmla="*/ 283939 h 5531266"/>
              <a:gd name="connsiteX7" fmla="*/ 4500959 w 4501336"/>
              <a:gd name="connsiteY7" fmla="*/ 315514 h 5531266"/>
              <a:gd name="connsiteX8" fmla="*/ 4478698 w 4501336"/>
              <a:gd name="connsiteY8" fmla="*/ 373160 h 5531266"/>
              <a:gd name="connsiteX9" fmla="*/ 4475210 w 4501336"/>
              <a:gd name="connsiteY9" fmla="*/ 396781 h 5531266"/>
              <a:gd name="connsiteX10" fmla="*/ 4470105 w 4501336"/>
              <a:gd name="connsiteY10" fmla="*/ 488120 h 5531266"/>
              <a:gd name="connsiteX11" fmla="*/ 4469455 w 4501336"/>
              <a:gd name="connsiteY11" fmla="*/ 534537 h 5531266"/>
              <a:gd name="connsiteX12" fmla="*/ 4466356 w 4501336"/>
              <a:gd name="connsiteY12" fmla="*/ 563001 h 5531266"/>
              <a:gd name="connsiteX13" fmla="*/ 4465687 w 4501336"/>
              <a:gd name="connsiteY13" fmla="*/ 567182 h 5531266"/>
              <a:gd name="connsiteX14" fmla="*/ 4452750 w 4501336"/>
              <a:gd name="connsiteY14" fmla="*/ 798696 h 5531266"/>
              <a:gd name="connsiteX15" fmla="*/ 4454463 w 4501336"/>
              <a:gd name="connsiteY15" fmla="*/ 803530 h 5531266"/>
              <a:gd name="connsiteX16" fmla="*/ 4452312 w 4501336"/>
              <a:gd name="connsiteY16" fmla="*/ 827361 h 5531266"/>
              <a:gd name="connsiteX17" fmla="*/ 4450712 w 4501336"/>
              <a:gd name="connsiteY17" fmla="*/ 835146 h 5531266"/>
              <a:gd name="connsiteX18" fmla="*/ 4444474 w 4501336"/>
              <a:gd name="connsiteY18" fmla="*/ 946777 h 5531266"/>
              <a:gd name="connsiteX19" fmla="*/ 4446551 w 4501336"/>
              <a:gd name="connsiteY19" fmla="*/ 947677 h 5531266"/>
              <a:gd name="connsiteX20" fmla="*/ 4450670 w 4501336"/>
              <a:gd name="connsiteY20" fmla="*/ 983859 h 5531266"/>
              <a:gd name="connsiteX21" fmla="*/ 4445872 w 4501336"/>
              <a:gd name="connsiteY21" fmla="*/ 1082386 h 5531266"/>
              <a:gd name="connsiteX22" fmla="*/ 4445767 w 4501336"/>
              <a:gd name="connsiteY22" fmla="*/ 1140681 h 5531266"/>
              <a:gd name="connsiteX23" fmla="*/ 4450070 w 4501336"/>
              <a:gd name="connsiteY23" fmla="*/ 1161797 h 5531266"/>
              <a:gd name="connsiteX24" fmla="*/ 4453160 w 4501336"/>
              <a:gd name="connsiteY24" fmla="*/ 1191979 h 5531266"/>
              <a:gd name="connsiteX25" fmla="*/ 4461977 w 4501336"/>
              <a:gd name="connsiteY25" fmla="*/ 1244449 h 5531266"/>
              <a:gd name="connsiteX26" fmla="*/ 4464254 w 4501336"/>
              <a:gd name="connsiteY26" fmla="*/ 1294666 h 5531266"/>
              <a:gd name="connsiteX27" fmla="*/ 4463374 w 4501336"/>
              <a:gd name="connsiteY27" fmla="*/ 1328296 h 5531266"/>
              <a:gd name="connsiteX28" fmla="*/ 4462911 w 4501336"/>
              <a:gd name="connsiteY28" fmla="*/ 1333156 h 5531266"/>
              <a:gd name="connsiteX29" fmla="*/ 4453792 w 4501336"/>
              <a:gd name="connsiteY29" fmla="*/ 1373054 h 5531266"/>
              <a:gd name="connsiteX30" fmla="*/ 4457056 w 4501336"/>
              <a:gd name="connsiteY30" fmla="*/ 1376999 h 5531266"/>
              <a:gd name="connsiteX31" fmla="*/ 4459898 w 4501336"/>
              <a:gd name="connsiteY31" fmla="*/ 1389816 h 5531266"/>
              <a:gd name="connsiteX32" fmla="*/ 4455157 w 4501336"/>
              <a:gd name="connsiteY32" fmla="*/ 1400401 h 5531266"/>
              <a:gd name="connsiteX33" fmla="*/ 4444973 w 4501336"/>
              <a:gd name="connsiteY33" fmla="*/ 1450629 h 5531266"/>
              <a:gd name="connsiteX34" fmla="*/ 4434076 w 4501336"/>
              <a:gd name="connsiteY34" fmla="*/ 1524330 h 5531266"/>
              <a:gd name="connsiteX35" fmla="*/ 4429195 w 4501336"/>
              <a:gd name="connsiteY35" fmla="*/ 1535289 h 5531266"/>
              <a:gd name="connsiteX36" fmla="*/ 4414767 w 4501336"/>
              <a:gd name="connsiteY36" fmla="*/ 1607363 h 5531266"/>
              <a:gd name="connsiteX37" fmla="*/ 4411052 w 4501336"/>
              <a:gd name="connsiteY37" fmla="*/ 1645395 h 5531266"/>
              <a:gd name="connsiteX38" fmla="*/ 4414712 w 4501336"/>
              <a:gd name="connsiteY38" fmla="*/ 1649850 h 5531266"/>
              <a:gd name="connsiteX39" fmla="*/ 4413062 w 4501336"/>
              <a:gd name="connsiteY39" fmla="*/ 1661048 h 5531266"/>
              <a:gd name="connsiteX40" fmla="*/ 4413474 w 4501336"/>
              <a:gd name="connsiteY40" fmla="*/ 1664107 h 5531266"/>
              <a:gd name="connsiteX41" fmla="*/ 4414985 w 4501336"/>
              <a:gd name="connsiteY41" fmla="*/ 1681560 h 5531266"/>
              <a:gd name="connsiteX42" fmla="*/ 4403515 w 4501336"/>
              <a:gd name="connsiteY42" fmla="*/ 1716455 h 5531266"/>
              <a:gd name="connsiteX43" fmla="*/ 4401455 w 4501336"/>
              <a:gd name="connsiteY43" fmla="*/ 1716581 h 5531266"/>
              <a:gd name="connsiteX44" fmla="*/ 4392957 w 4501336"/>
              <a:gd name="connsiteY44" fmla="*/ 1868666 h 5531266"/>
              <a:gd name="connsiteX45" fmla="*/ 4401648 w 4501336"/>
              <a:gd name="connsiteY45" fmla="*/ 1892828 h 5531266"/>
              <a:gd name="connsiteX46" fmla="*/ 4403926 w 4501336"/>
              <a:gd name="connsiteY46" fmla="*/ 1943047 h 5531266"/>
              <a:gd name="connsiteX47" fmla="*/ 4403045 w 4501336"/>
              <a:gd name="connsiteY47" fmla="*/ 1976676 h 5531266"/>
              <a:gd name="connsiteX48" fmla="*/ 4402583 w 4501336"/>
              <a:gd name="connsiteY48" fmla="*/ 1981536 h 5531266"/>
              <a:gd name="connsiteX49" fmla="*/ 4393463 w 4501336"/>
              <a:gd name="connsiteY49" fmla="*/ 2021434 h 5531266"/>
              <a:gd name="connsiteX50" fmla="*/ 4396728 w 4501336"/>
              <a:gd name="connsiteY50" fmla="*/ 2025379 h 5531266"/>
              <a:gd name="connsiteX51" fmla="*/ 4399569 w 4501336"/>
              <a:gd name="connsiteY51" fmla="*/ 2038196 h 5531266"/>
              <a:gd name="connsiteX52" fmla="*/ 4394828 w 4501336"/>
              <a:gd name="connsiteY52" fmla="*/ 2048781 h 5531266"/>
              <a:gd name="connsiteX53" fmla="*/ 4384644 w 4501336"/>
              <a:gd name="connsiteY53" fmla="*/ 2099011 h 5531266"/>
              <a:gd name="connsiteX54" fmla="*/ 4377313 w 4501336"/>
              <a:gd name="connsiteY54" fmla="*/ 2148592 h 5531266"/>
              <a:gd name="connsiteX55" fmla="*/ 4321230 w 4501336"/>
              <a:gd name="connsiteY55" fmla="*/ 3204925 h 5531266"/>
              <a:gd name="connsiteX56" fmla="*/ 4308444 w 4501336"/>
              <a:gd name="connsiteY56" fmla="*/ 3458573 h 5531266"/>
              <a:gd name="connsiteX57" fmla="*/ 4297359 w 4501336"/>
              <a:gd name="connsiteY57" fmla="*/ 3621276 h 5531266"/>
              <a:gd name="connsiteX58" fmla="*/ 4206598 w 4501336"/>
              <a:gd name="connsiteY58" fmla="*/ 5260213 h 5531266"/>
              <a:gd name="connsiteX59" fmla="*/ 4211896 w 4501336"/>
              <a:gd name="connsiteY59" fmla="*/ 5296918 h 5531266"/>
              <a:gd name="connsiteX60" fmla="*/ 4215430 w 4501336"/>
              <a:gd name="connsiteY60" fmla="*/ 5331382 h 5531266"/>
              <a:gd name="connsiteX61" fmla="*/ 4218262 w 4501336"/>
              <a:gd name="connsiteY61" fmla="*/ 5431691 h 5531266"/>
              <a:gd name="connsiteX62" fmla="*/ 4199705 w 4501336"/>
              <a:gd name="connsiteY62" fmla="*/ 5466096 h 5531266"/>
              <a:gd name="connsiteX63" fmla="*/ 4195053 w 4501336"/>
              <a:gd name="connsiteY63" fmla="*/ 5468796 h 5531266"/>
              <a:gd name="connsiteX64" fmla="*/ 4191596 w 4501336"/>
              <a:gd name="connsiteY64" fmla="*/ 5531243 h 5531266"/>
              <a:gd name="connsiteX65" fmla="*/ 258233 w 4501336"/>
              <a:gd name="connsiteY65" fmla="*/ 5278553 h 5531266"/>
              <a:gd name="connsiteX66" fmla="*/ 28866 w 4501336"/>
              <a:gd name="connsiteY66" fmla="*/ 5257630 h 5531266"/>
              <a:gd name="connsiteX67" fmla="*/ 0 w 4501336"/>
              <a:gd name="connsiteY67" fmla="*/ 5070360 h 5531266"/>
              <a:gd name="connsiteX68" fmla="*/ 22583 w 4501336"/>
              <a:gd name="connsiteY68" fmla="*/ 4752822 h 5531266"/>
              <a:gd name="connsiteX69" fmla="*/ 224334 w 4501336"/>
              <a:gd name="connsiteY69" fmla="*/ 0 h 5531266"/>
              <a:gd name="connsiteX0" fmla="*/ 224334 w 4501336"/>
              <a:gd name="connsiteY0" fmla="*/ 0 h 5531266"/>
              <a:gd name="connsiteX1" fmla="*/ 3253501 w 4501336"/>
              <a:gd name="connsiteY1" fmla="*/ 153134 h 5531266"/>
              <a:gd name="connsiteX2" fmla="*/ 4082312 w 4501336"/>
              <a:gd name="connsiteY2" fmla="*/ 208242 h 5531266"/>
              <a:gd name="connsiteX3" fmla="*/ 4455506 w 4501336"/>
              <a:gd name="connsiteY3" fmla="*/ 228666 h 5531266"/>
              <a:gd name="connsiteX4" fmla="*/ 4483385 w 4501336"/>
              <a:gd name="connsiteY4" fmla="*/ 250471 h 5531266"/>
              <a:gd name="connsiteX5" fmla="*/ 4481611 w 4501336"/>
              <a:gd name="connsiteY5" fmla="*/ 282222 h 5531266"/>
              <a:gd name="connsiteX6" fmla="*/ 4484533 w 4501336"/>
              <a:gd name="connsiteY6" fmla="*/ 283939 h 5531266"/>
              <a:gd name="connsiteX7" fmla="*/ 4500959 w 4501336"/>
              <a:gd name="connsiteY7" fmla="*/ 315514 h 5531266"/>
              <a:gd name="connsiteX8" fmla="*/ 4478698 w 4501336"/>
              <a:gd name="connsiteY8" fmla="*/ 373160 h 5531266"/>
              <a:gd name="connsiteX9" fmla="*/ 4475210 w 4501336"/>
              <a:gd name="connsiteY9" fmla="*/ 396781 h 5531266"/>
              <a:gd name="connsiteX10" fmla="*/ 4470105 w 4501336"/>
              <a:gd name="connsiteY10" fmla="*/ 488120 h 5531266"/>
              <a:gd name="connsiteX11" fmla="*/ 4469455 w 4501336"/>
              <a:gd name="connsiteY11" fmla="*/ 534537 h 5531266"/>
              <a:gd name="connsiteX12" fmla="*/ 4466356 w 4501336"/>
              <a:gd name="connsiteY12" fmla="*/ 563001 h 5531266"/>
              <a:gd name="connsiteX13" fmla="*/ 4465687 w 4501336"/>
              <a:gd name="connsiteY13" fmla="*/ 567182 h 5531266"/>
              <a:gd name="connsiteX14" fmla="*/ 4452750 w 4501336"/>
              <a:gd name="connsiteY14" fmla="*/ 798696 h 5531266"/>
              <a:gd name="connsiteX15" fmla="*/ 4454463 w 4501336"/>
              <a:gd name="connsiteY15" fmla="*/ 803530 h 5531266"/>
              <a:gd name="connsiteX16" fmla="*/ 4452312 w 4501336"/>
              <a:gd name="connsiteY16" fmla="*/ 827361 h 5531266"/>
              <a:gd name="connsiteX17" fmla="*/ 4450712 w 4501336"/>
              <a:gd name="connsiteY17" fmla="*/ 835146 h 5531266"/>
              <a:gd name="connsiteX18" fmla="*/ 4444474 w 4501336"/>
              <a:gd name="connsiteY18" fmla="*/ 946777 h 5531266"/>
              <a:gd name="connsiteX19" fmla="*/ 4446551 w 4501336"/>
              <a:gd name="connsiteY19" fmla="*/ 947677 h 5531266"/>
              <a:gd name="connsiteX20" fmla="*/ 4450670 w 4501336"/>
              <a:gd name="connsiteY20" fmla="*/ 983859 h 5531266"/>
              <a:gd name="connsiteX21" fmla="*/ 4445872 w 4501336"/>
              <a:gd name="connsiteY21" fmla="*/ 1082386 h 5531266"/>
              <a:gd name="connsiteX22" fmla="*/ 4445767 w 4501336"/>
              <a:gd name="connsiteY22" fmla="*/ 1140681 h 5531266"/>
              <a:gd name="connsiteX23" fmla="*/ 4450070 w 4501336"/>
              <a:gd name="connsiteY23" fmla="*/ 1161797 h 5531266"/>
              <a:gd name="connsiteX24" fmla="*/ 4453160 w 4501336"/>
              <a:gd name="connsiteY24" fmla="*/ 1191979 h 5531266"/>
              <a:gd name="connsiteX25" fmla="*/ 4461977 w 4501336"/>
              <a:gd name="connsiteY25" fmla="*/ 1244449 h 5531266"/>
              <a:gd name="connsiteX26" fmla="*/ 4464254 w 4501336"/>
              <a:gd name="connsiteY26" fmla="*/ 1294666 h 5531266"/>
              <a:gd name="connsiteX27" fmla="*/ 4463374 w 4501336"/>
              <a:gd name="connsiteY27" fmla="*/ 1328296 h 5531266"/>
              <a:gd name="connsiteX28" fmla="*/ 4462911 w 4501336"/>
              <a:gd name="connsiteY28" fmla="*/ 1333156 h 5531266"/>
              <a:gd name="connsiteX29" fmla="*/ 4453792 w 4501336"/>
              <a:gd name="connsiteY29" fmla="*/ 1373054 h 5531266"/>
              <a:gd name="connsiteX30" fmla="*/ 4457056 w 4501336"/>
              <a:gd name="connsiteY30" fmla="*/ 1376999 h 5531266"/>
              <a:gd name="connsiteX31" fmla="*/ 4459898 w 4501336"/>
              <a:gd name="connsiteY31" fmla="*/ 1389816 h 5531266"/>
              <a:gd name="connsiteX32" fmla="*/ 4455157 w 4501336"/>
              <a:gd name="connsiteY32" fmla="*/ 1400401 h 5531266"/>
              <a:gd name="connsiteX33" fmla="*/ 4444973 w 4501336"/>
              <a:gd name="connsiteY33" fmla="*/ 1450629 h 5531266"/>
              <a:gd name="connsiteX34" fmla="*/ 4434076 w 4501336"/>
              <a:gd name="connsiteY34" fmla="*/ 1524330 h 5531266"/>
              <a:gd name="connsiteX35" fmla="*/ 4429195 w 4501336"/>
              <a:gd name="connsiteY35" fmla="*/ 1535289 h 5531266"/>
              <a:gd name="connsiteX36" fmla="*/ 4414767 w 4501336"/>
              <a:gd name="connsiteY36" fmla="*/ 1607363 h 5531266"/>
              <a:gd name="connsiteX37" fmla="*/ 4411052 w 4501336"/>
              <a:gd name="connsiteY37" fmla="*/ 1645395 h 5531266"/>
              <a:gd name="connsiteX38" fmla="*/ 4414712 w 4501336"/>
              <a:gd name="connsiteY38" fmla="*/ 1649850 h 5531266"/>
              <a:gd name="connsiteX39" fmla="*/ 4413062 w 4501336"/>
              <a:gd name="connsiteY39" fmla="*/ 1661048 h 5531266"/>
              <a:gd name="connsiteX40" fmla="*/ 4413474 w 4501336"/>
              <a:gd name="connsiteY40" fmla="*/ 1664107 h 5531266"/>
              <a:gd name="connsiteX41" fmla="*/ 4414985 w 4501336"/>
              <a:gd name="connsiteY41" fmla="*/ 1681560 h 5531266"/>
              <a:gd name="connsiteX42" fmla="*/ 4403515 w 4501336"/>
              <a:gd name="connsiteY42" fmla="*/ 1716455 h 5531266"/>
              <a:gd name="connsiteX43" fmla="*/ 4401455 w 4501336"/>
              <a:gd name="connsiteY43" fmla="*/ 1716581 h 5531266"/>
              <a:gd name="connsiteX44" fmla="*/ 4392957 w 4501336"/>
              <a:gd name="connsiteY44" fmla="*/ 1868666 h 5531266"/>
              <a:gd name="connsiteX45" fmla="*/ 4401648 w 4501336"/>
              <a:gd name="connsiteY45" fmla="*/ 1892828 h 5531266"/>
              <a:gd name="connsiteX46" fmla="*/ 4403926 w 4501336"/>
              <a:gd name="connsiteY46" fmla="*/ 1943047 h 5531266"/>
              <a:gd name="connsiteX47" fmla="*/ 4403045 w 4501336"/>
              <a:gd name="connsiteY47" fmla="*/ 1976676 h 5531266"/>
              <a:gd name="connsiteX48" fmla="*/ 4402583 w 4501336"/>
              <a:gd name="connsiteY48" fmla="*/ 1981536 h 5531266"/>
              <a:gd name="connsiteX49" fmla="*/ 4393463 w 4501336"/>
              <a:gd name="connsiteY49" fmla="*/ 2021434 h 5531266"/>
              <a:gd name="connsiteX50" fmla="*/ 4396728 w 4501336"/>
              <a:gd name="connsiteY50" fmla="*/ 2025379 h 5531266"/>
              <a:gd name="connsiteX51" fmla="*/ 4399569 w 4501336"/>
              <a:gd name="connsiteY51" fmla="*/ 2038196 h 5531266"/>
              <a:gd name="connsiteX52" fmla="*/ 4394828 w 4501336"/>
              <a:gd name="connsiteY52" fmla="*/ 2048781 h 5531266"/>
              <a:gd name="connsiteX53" fmla="*/ 4384644 w 4501336"/>
              <a:gd name="connsiteY53" fmla="*/ 2099011 h 5531266"/>
              <a:gd name="connsiteX54" fmla="*/ 4377313 w 4501336"/>
              <a:gd name="connsiteY54" fmla="*/ 2148592 h 5531266"/>
              <a:gd name="connsiteX55" fmla="*/ 4321230 w 4501336"/>
              <a:gd name="connsiteY55" fmla="*/ 3204925 h 5531266"/>
              <a:gd name="connsiteX56" fmla="*/ 4308444 w 4501336"/>
              <a:gd name="connsiteY56" fmla="*/ 3458573 h 5531266"/>
              <a:gd name="connsiteX57" fmla="*/ 4297359 w 4501336"/>
              <a:gd name="connsiteY57" fmla="*/ 3621276 h 5531266"/>
              <a:gd name="connsiteX58" fmla="*/ 4206598 w 4501336"/>
              <a:gd name="connsiteY58" fmla="*/ 5260213 h 5531266"/>
              <a:gd name="connsiteX59" fmla="*/ 4211896 w 4501336"/>
              <a:gd name="connsiteY59" fmla="*/ 5296918 h 5531266"/>
              <a:gd name="connsiteX60" fmla="*/ 4215430 w 4501336"/>
              <a:gd name="connsiteY60" fmla="*/ 5331382 h 5531266"/>
              <a:gd name="connsiteX61" fmla="*/ 4218262 w 4501336"/>
              <a:gd name="connsiteY61" fmla="*/ 5431691 h 5531266"/>
              <a:gd name="connsiteX62" fmla="*/ 4199705 w 4501336"/>
              <a:gd name="connsiteY62" fmla="*/ 5466096 h 5531266"/>
              <a:gd name="connsiteX63" fmla="*/ 4195053 w 4501336"/>
              <a:gd name="connsiteY63" fmla="*/ 5468796 h 5531266"/>
              <a:gd name="connsiteX64" fmla="*/ 4191596 w 4501336"/>
              <a:gd name="connsiteY64" fmla="*/ 5531243 h 5531266"/>
              <a:gd name="connsiteX65" fmla="*/ 258233 w 4501336"/>
              <a:gd name="connsiteY65" fmla="*/ 5278553 h 5531266"/>
              <a:gd name="connsiteX66" fmla="*/ 3330 w 4501336"/>
              <a:gd name="connsiteY66" fmla="*/ 5237777 h 5531266"/>
              <a:gd name="connsiteX67" fmla="*/ 0 w 4501336"/>
              <a:gd name="connsiteY67" fmla="*/ 5070360 h 5531266"/>
              <a:gd name="connsiteX68" fmla="*/ 22583 w 4501336"/>
              <a:gd name="connsiteY68" fmla="*/ 4752822 h 5531266"/>
              <a:gd name="connsiteX69" fmla="*/ 224334 w 4501336"/>
              <a:gd name="connsiteY69" fmla="*/ 0 h 5531266"/>
              <a:gd name="connsiteX0" fmla="*/ 221004 w 4498006"/>
              <a:gd name="connsiteY0" fmla="*/ 0 h 5531266"/>
              <a:gd name="connsiteX1" fmla="*/ 3250171 w 4498006"/>
              <a:gd name="connsiteY1" fmla="*/ 153134 h 5531266"/>
              <a:gd name="connsiteX2" fmla="*/ 4078982 w 4498006"/>
              <a:gd name="connsiteY2" fmla="*/ 208242 h 5531266"/>
              <a:gd name="connsiteX3" fmla="*/ 4452176 w 4498006"/>
              <a:gd name="connsiteY3" fmla="*/ 228666 h 5531266"/>
              <a:gd name="connsiteX4" fmla="*/ 4480055 w 4498006"/>
              <a:gd name="connsiteY4" fmla="*/ 250471 h 5531266"/>
              <a:gd name="connsiteX5" fmla="*/ 4478281 w 4498006"/>
              <a:gd name="connsiteY5" fmla="*/ 282222 h 5531266"/>
              <a:gd name="connsiteX6" fmla="*/ 4481203 w 4498006"/>
              <a:gd name="connsiteY6" fmla="*/ 283939 h 5531266"/>
              <a:gd name="connsiteX7" fmla="*/ 4497629 w 4498006"/>
              <a:gd name="connsiteY7" fmla="*/ 315514 h 5531266"/>
              <a:gd name="connsiteX8" fmla="*/ 4475368 w 4498006"/>
              <a:gd name="connsiteY8" fmla="*/ 373160 h 5531266"/>
              <a:gd name="connsiteX9" fmla="*/ 4471880 w 4498006"/>
              <a:gd name="connsiteY9" fmla="*/ 396781 h 5531266"/>
              <a:gd name="connsiteX10" fmla="*/ 4466775 w 4498006"/>
              <a:gd name="connsiteY10" fmla="*/ 488120 h 5531266"/>
              <a:gd name="connsiteX11" fmla="*/ 4466125 w 4498006"/>
              <a:gd name="connsiteY11" fmla="*/ 534537 h 5531266"/>
              <a:gd name="connsiteX12" fmla="*/ 4463026 w 4498006"/>
              <a:gd name="connsiteY12" fmla="*/ 563001 h 5531266"/>
              <a:gd name="connsiteX13" fmla="*/ 4462357 w 4498006"/>
              <a:gd name="connsiteY13" fmla="*/ 567182 h 5531266"/>
              <a:gd name="connsiteX14" fmla="*/ 4449420 w 4498006"/>
              <a:gd name="connsiteY14" fmla="*/ 798696 h 5531266"/>
              <a:gd name="connsiteX15" fmla="*/ 4451133 w 4498006"/>
              <a:gd name="connsiteY15" fmla="*/ 803530 h 5531266"/>
              <a:gd name="connsiteX16" fmla="*/ 4448982 w 4498006"/>
              <a:gd name="connsiteY16" fmla="*/ 827361 h 5531266"/>
              <a:gd name="connsiteX17" fmla="*/ 4447382 w 4498006"/>
              <a:gd name="connsiteY17" fmla="*/ 835146 h 5531266"/>
              <a:gd name="connsiteX18" fmla="*/ 4441144 w 4498006"/>
              <a:gd name="connsiteY18" fmla="*/ 946777 h 5531266"/>
              <a:gd name="connsiteX19" fmla="*/ 4443221 w 4498006"/>
              <a:gd name="connsiteY19" fmla="*/ 947677 h 5531266"/>
              <a:gd name="connsiteX20" fmla="*/ 4447340 w 4498006"/>
              <a:gd name="connsiteY20" fmla="*/ 983859 h 5531266"/>
              <a:gd name="connsiteX21" fmla="*/ 4442542 w 4498006"/>
              <a:gd name="connsiteY21" fmla="*/ 1082386 h 5531266"/>
              <a:gd name="connsiteX22" fmla="*/ 4442437 w 4498006"/>
              <a:gd name="connsiteY22" fmla="*/ 1140681 h 5531266"/>
              <a:gd name="connsiteX23" fmla="*/ 4446740 w 4498006"/>
              <a:gd name="connsiteY23" fmla="*/ 1161797 h 5531266"/>
              <a:gd name="connsiteX24" fmla="*/ 4449830 w 4498006"/>
              <a:gd name="connsiteY24" fmla="*/ 1191979 h 5531266"/>
              <a:gd name="connsiteX25" fmla="*/ 4458647 w 4498006"/>
              <a:gd name="connsiteY25" fmla="*/ 1244449 h 5531266"/>
              <a:gd name="connsiteX26" fmla="*/ 4460924 w 4498006"/>
              <a:gd name="connsiteY26" fmla="*/ 1294666 h 5531266"/>
              <a:gd name="connsiteX27" fmla="*/ 4460044 w 4498006"/>
              <a:gd name="connsiteY27" fmla="*/ 1328296 h 5531266"/>
              <a:gd name="connsiteX28" fmla="*/ 4459581 w 4498006"/>
              <a:gd name="connsiteY28" fmla="*/ 1333156 h 5531266"/>
              <a:gd name="connsiteX29" fmla="*/ 4450462 w 4498006"/>
              <a:gd name="connsiteY29" fmla="*/ 1373054 h 5531266"/>
              <a:gd name="connsiteX30" fmla="*/ 4453726 w 4498006"/>
              <a:gd name="connsiteY30" fmla="*/ 1376999 h 5531266"/>
              <a:gd name="connsiteX31" fmla="*/ 4456568 w 4498006"/>
              <a:gd name="connsiteY31" fmla="*/ 1389816 h 5531266"/>
              <a:gd name="connsiteX32" fmla="*/ 4451827 w 4498006"/>
              <a:gd name="connsiteY32" fmla="*/ 1400401 h 5531266"/>
              <a:gd name="connsiteX33" fmla="*/ 4441643 w 4498006"/>
              <a:gd name="connsiteY33" fmla="*/ 1450629 h 5531266"/>
              <a:gd name="connsiteX34" fmla="*/ 4430746 w 4498006"/>
              <a:gd name="connsiteY34" fmla="*/ 1524330 h 5531266"/>
              <a:gd name="connsiteX35" fmla="*/ 4425865 w 4498006"/>
              <a:gd name="connsiteY35" fmla="*/ 1535289 h 5531266"/>
              <a:gd name="connsiteX36" fmla="*/ 4411437 w 4498006"/>
              <a:gd name="connsiteY36" fmla="*/ 1607363 h 5531266"/>
              <a:gd name="connsiteX37" fmla="*/ 4407722 w 4498006"/>
              <a:gd name="connsiteY37" fmla="*/ 1645395 h 5531266"/>
              <a:gd name="connsiteX38" fmla="*/ 4411382 w 4498006"/>
              <a:gd name="connsiteY38" fmla="*/ 1649850 h 5531266"/>
              <a:gd name="connsiteX39" fmla="*/ 4409732 w 4498006"/>
              <a:gd name="connsiteY39" fmla="*/ 1661048 h 5531266"/>
              <a:gd name="connsiteX40" fmla="*/ 4410144 w 4498006"/>
              <a:gd name="connsiteY40" fmla="*/ 1664107 h 5531266"/>
              <a:gd name="connsiteX41" fmla="*/ 4411655 w 4498006"/>
              <a:gd name="connsiteY41" fmla="*/ 1681560 h 5531266"/>
              <a:gd name="connsiteX42" fmla="*/ 4400185 w 4498006"/>
              <a:gd name="connsiteY42" fmla="*/ 1716455 h 5531266"/>
              <a:gd name="connsiteX43" fmla="*/ 4398125 w 4498006"/>
              <a:gd name="connsiteY43" fmla="*/ 1716581 h 5531266"/>
              <a:gd name="connsiteX44" fmla="*/ 4389627 w 4498006"/>
              <a:gd name="connsiteY44" fmla="*/ 1868666 h 5531266"/>
              <a:gd name="connsiteX45" fmla="*/ 4398318 w 4498006"/>
              <a:gd name="connsiteY45" fmla="*/ 1892828 h 5531266"/>
              <a:gd name="connsiteX46" fmla="*/ 4400596 w 4498006"/>
              <a:gd name="connsiteY46" fmla="*/ 1943047 h 5531266"/>
              <a:gd name="connsiteX47" fmla="*/ 4399715 w 4498006"/>
              <a:gd name="connsiteY47" fmla="*/ 1976676 h 5531266"/>
              <a:gd name="connsiteX48" fmla="*/ 4399253 w 4498006"/>
              <a:gd name="connsiteY48" fmla="*/ 1981536 h 5531266"/>
              <a:gd name="connsiteX49" fmla="*/ 4390133 w 4498006"/>
              <a:gd name="connsiteY49" fmla="*/ 2021434 h 5531266"/>
              <a:gd name="connsiteX50" fmla="*/ 4393398 w 4498006"/>
              <a:gd name="connsiteY50" fmla="*/ 2025379 h 5531266"/>
              <a:gd name="connsiteX51" fmla="*/ 4396239 w 4498006"/>
              <a:gd name="connsiteY51" fmla="*/ 2038196 h 5531266"/>
              <a:gd name="connsiteX52" fmla="*/ 4391498 w 4498006"/>
              <a:gd name="connsiteY52" fmla="*/ 2048781 h 5531266"/>
              <a:gd name="connsiteX53" fmla="*/ 4381314 w 4498006"/>
              <a:gd name="connsiteY53" fmla="*/ 2099011 h 5531266"/>
              <a:gd name="connsiteX54" fmla="*/ 4373983 w 4498006"/>
              <a:gd name="connsiteY54" fmla="*/ 2148592 h 5531266"/>
              <a:gd name="connsiteX55" fmla="*/ 4317900 w 4498006"/>
              <a:gd name="connsiteY55" fmla="*/ 3204925 h 5531266"/>
              <a:gd name="connsiteX56" fmla="*/ 4305114 w 4498006"/>
              <a:gd name="connsiteY56" fmla="*/ 3458573 h 5531266"/>
              <a:gd name="connsiteX57" fmla="*/ 4294029 w 4498006"/>
              <a:gd name="connsiteY57" fmla="*/ 3621276 h 5531266"/>
              <a:gd name="connsiteX58" fmla="*/ 4203268 w 4498006"/>
              <a:gd name="connsiteY58" fmla="*/ 5260213 h 5531266"/>
              <a:gd name="connsiteX59" fmla="*/ 4208566 w 4498006"/>
              <a:gd name="connsiteY59" fmla="*/ 5296918 h 5531266"/>
              <a:gd name="connsiteX60" fmla="*/ 4212100 w 4498006"/>
              <a:gd name="connsiteY60" fmla="*/ 5331382 h 5531266"/>
              <a:gd name="connsiteX61" fmla="*/ 4214932 w 4498006"/>
              <a:gd name="connsiteY61" fmla="*/ 5431691 h 5531266"/>
              <a:gd name="connsiteX62" fmla="*/ 4196375 w 4498006"/>
              <a:gd name="connsiteY62" fmla="*/ 5466096 h 5531266"/>
              <a:gd name="connsiteX63" fmla="*/ 4191723 w 4498006"/>
              <a:gd name="connsiteY63" fmla="*/ 5468796 h 5531266"/>
              <a:gd name="connsiteX64" fmla="*/ 4188266 w 4498006"/>
              <a:gd name="connsiteY64" fmla="*/ 5531243 h 5531266"/>
              <a:gd name="connsiteX65" fmla="*/ 254903 w 4498006"/>
              <a:gd name="connsiteY65" fmla="*/ 5278553 h 5531266"/>
              <a:gd name="connsiteX66" fmla="*/ 0 w 4498006"/>
              <a:gd name="connsiteY66" fmla="*/ 5237777 h 5531266"/>
              <a:gd name="connsiteX67" fmla="*/ 6412 w 4498006"/>
              <a:gd name="connsiteY67" fmla="*/ 4977753 h 5531266"/>
              <a:gd name="connsiteX68" fmla="*/ 19253 w 4498006"/>
              <a:gd name="connsiteY68" fmla="*/ 4752822 h 5531266"/>
              <a:gd name="connsiteX69" fmla="*/ 221004 w 4498006"/>
              <a:gd name="connsiteY69" fmla="*/ 0 h 5531266"/>
              <a:gd name="connsiteX0" fmla="*/ 222466 w 4499468"/>
              <a:gd name="connsiteY0" fmla="*/ 0 h 5531266"/>
              <a:gd name="connsiteX1" fmla="*/ 3251633 w 4499468"/>
              <a:gd name="connsiteY1" fmla="*/ 153134 h 5531266"/>
              <a:gd name="connsiteX2" fmla="*/ 4080444 w 4499468"/>
              <a:gd name="connsiteY2" fmla="*/ 208242 h 5531266"/>
              <a:gd name="connsiteX3" fmla="*/ 4453638 w 4499468"/>
              <a:gd name="connsiteY3" fmla="*/ 228666 h 5531266"/>
              <a:gd name="connsiteX4" fmla="*/ 4481517 w 4499468"/>
              <a:gd name="connsiteY4" fmla="*/ 250471 h 5531266"/>
              <a:gd name="connsiteX5" fmla="*/ 4479743 w 4499468"/>
              <a:gd name="connsiteY5" fmla="*/ 282222 h 5531266"/>
              <a:gd name="connsiteX6" fmla="*/ 4482665 w 4499468"/>
              <a:gd name="connsiteY6" fmla="*/ 283939 h 5531266"/>
              <a:gd name="connsiteX7" fmla="*/ 4499091 w 4499468"/>
              <a:gd name="connsiteY7" fmla="*/ 315514 h 5531266"/>
              <a:gd name="connsiteX8" fmla="*/ 4476830 w 4499468"/>
              <a:gd name="connsiteY8" fmla="*/ 373160 h 5531266"/>
              <a:gd name="connsiteX9" fmla="*/ 4473342 w 4499468"/>
              <a:gd name="connsiteY9" fmla="*/ 396781 h 5531266"/>
              <a:gd name="connsiteX10" fmla="*/ 4468237 w 4499468"/>
              <a:gd name="connsiteY10" fmla="*/ 488120 h 5531266"/>
              <a:gd name="connsiteX11" fmla="*/ 4467587 w 4499468"/>
              <a:gd name="connsiteY11" fmla="*/ 534537 h 5531266"/>
              <a:gd name="connsiteX12" fmla="*/ 4464488 w 4499468"/>
              <a:gd name="connsiteY12" fmla="*/ 563001 h 5531266"/>
              <a:gd name="connsiteX13" fmla="*/ 4463819 w 4499468"/>
              <a:gd name="connsiteY13" fmla="*/ 567182 h 5531266"/>
              <a:gd name="connsiteX14" fmla="*/ 4450882 w 4499468"/>
              <a:gd name="connsiteY14" fmla="*/ 798696 h 5531266"/>
              <a:gd name="connsiteX15" fmla="*/ 4452595 w 4499468"/>
              <a:gd name="connsiteY15" fmla="*/ 803530 h 5531266"/>
              <a:gd name="connsiteX16" fmla="*/ 4450444 w 4499468"/>
              <a:gd name="connsiteY16" fmla="*/ 827361 h 5531266"/>
              <a:gd name="connsiteX17" fmla="*/ 4448844 w 4499468"/>
              <a:gd name="connsiteY17" fmla="*/ 835146 h 5531266"/>
              <a:gd name="connsiteX18" fmla="*/ 4442606 w 4499468"/>
              <a:gd name="connsiteY18" fmla="*/ 946777 h 5531266"/>
              <a:gd name="connsiteX19" fmla="*/ 4444683 w 4499468"/>
              <a:gd name="connsiteY19" fmla="*/ 947677 h 5531266"/>
              <a:gd name="connsiteX20" fmla="*/ 4448802 w 4499468"/>
              <a:gd name="connsiteY20" fmla="*/ 983859 h 5531266"/>
              <a:gd name="connsiteX21" fmla="*/ 4444004 w 4499468"/>
              <a:gd name="connsiteY21" fmla="*/ 1082386 h 5531266"/>
              <a:gd name="connsiteX22" fmla="*/ 4443899 w 4499468"/>
              <a:gd name="connsiteY22" fmla="*/ 1140681 h 5531266"/>
              <a:gd name="connsiteX23" fmla="*/ 4448202 w 4499468"/>
              <a:gd name="connsiteY23" fmla="*/ 1161797 h 5531266"/>
              <a:gd name="connsiteX24" fmla="*/ 4451292 w 4499468"/>
              <a:gd name="connsiteY24" fmla="*/ 1191979 h 5531266"/>
              <a:gd name="connsiteX25" fmla="*/ 4460109 w 4499468"/>
              <a:gd name="connsiteY25" fmla="*/ 1244449 h 5531266"/>
              <a:gd name="connsiteX26" fmla="*/ 4462386 w 4499468"/>
              <a:gd name="connsiteY26" fmla="*/ 1294666 h 5531266"/>
              <a:gd name="connsiteX27" fmla="*/ 4461506 w 4499468"/>
              <a:gd name="connsiteY27" fmla="*/ 1328296 h 5531266"/>
              <a:gd name="connsiteX28" fmla="*/ 4461043 w 4499468"/>
              <a:gd name="connsiteY28" fmla="*/ 1333156 h 5531266"/>
              <a:gd name="connsiteX29" fmla="*/ 4451924 w 4499468"/>
              <a:gd name="connsiteY29" fmla="*/ 1373054 h 5531266"/>
              <a:gd name="connsiteX30" fmla="*/ 4455188 w 4499468"/>
              <a:gd name="connsiteY30" fmla="*/ 1376999 h 5531266"/>
              <a:gd name="connsiteX31" fmla="*/ 4458030 w 4499468"/>
              <a:gd name="connsiteY31" fmla="*/ 1389816 h 5531266"/>
              <a:gd name="connsiteX32" fmla="*/ 4453289 w 4499468"/>
              <a:gd name="connsiteY32" fmla="*/ 1400401 h 5531266"/>
              <a:gd name="connsiteX33" fmla="*/ 4443105 w 4499468"/>
              <a:gd name="connsiteY33" fmla="*/ 1450629 h 5531266"/>
              <a:gd name="connsiteX34" fmla="*/ 4432208 w 4499468"/>
              <a:gd name="connsiteY34" fmla="*/ 1524330 h 5531266"/>
              <a:gd name="connsiteX35" fmla="*/ 4427327 w 4499468"/>
              <a:gd name="connsiteY35" fmla="*/ 1535289 h 5531266"/>
              <a:gd name="connsiteX36" fmla="*/ 4412899 w 4499468"/>
              <a:gd name="connsiteY36" fmla="*/ 1607363 h 5531266"/>
              <a:gd name="connsiteX37" fmla="*/ 4409184 w 4499468"/>
              <a:gd name="connsiteY37" fmla="*/ 1645395 h 5531266"/>
              <a:gd name="connsiteX38" fmla="*/ 4412844 w 4499468"/>
              <a:gd name="connsiteY38" fmla="*/ 1649850 h 5531266"/>
              <a:gd name="connsiteX39" fmla="*/ 4411194 w 4499468"/>
              <a:gd name="connsiteY39" fmla="*/ 1661048 h 5531266"/>
              <a:gd name="connsiteX40" fmla="*/ 4411606 w 4499468"/>
              <a:gd name="connsiteY40" fmla="*/ 1664107 h 5531266"/>
              <a:gd name="connsiteX41" fmla="*/ 4413117 w 4499468"/>
              <a:gd name="connsiteY41" fmla="*/ 1681560 h 5531266"/>
              <a:gd name="connsiteX42" fmla="*/ 4401647 w 4499468"/>
              <a:gd name="connsiteY42" fmla="*/ 1716455 h 5531266"/>
              <a:gd name="connsiteX43" fmla="*/ 4399587 w 4499468"/>
              <a:gd name="connsiteY43" fmla="*/ 1716581 h 5531266"/>
              <a:gd name="connsiteX44" fmla="*/ 4391089 w 4499468"/>
              <a:gd name="connsiteY44" fmla="*/ 1868666 h 5531266"/>
              <a:gd name="connsiteX45" fmla="*/ 4399780 w 4499468"/>
              <a:gd name="connsiteY45" fmla="*/ 1892828 h 5531266"/>
              <a:gd name="connsiteX46" fmla="*/ 4402058 w 4499468"/>
              <a:gd name="connsiteY46" fmla="*/ 1943047 h 5531266"/>
              <a:gd name="connsiteX47" fmla="*/ 4401177 w 4499468"/>
              <a:gd name="connsiteY47" fmla="*/ 1976676 h 5531266"/>
              <a:gd name="connsiteX48" fmla="*/ 4400715 w 4499468"/>
              <a:gd name="connsiteY48" fmla="*/ 1981536 h 5531266"/>
              <a:gd name="connsiteX49" fmla="*/ 4391595 w 4499468"/>
              <a:gd name="connsiteY49" fmla="*/ 2021434 h 5531266"/>
              <a:gd name="connsiteX50" fmla="*/ 4394860 w 4499468"/>
              <a:gd name="connsiteY50" fmla="*/ 2025379 h 5531266"/>
              <a:gd name="connsiteX51" fmla="*/ 4397701 w 4499468"/>
              <a:gd name="connsiteY51" fmla="*/ 2038196 h 5531266"/>
              <a:gd name="connsiteX52" fmla="*/ 4392960 w 4499468"/>
              <a:gd name="connsiteY52" fmla="*/ 2048781 h 5531266"/>
              <a:gd name="connsiteX53" fmla="*/ 4382776 w 4499468"/>
              <a:gd name="connsiteY53" fmla="*/ 2099011 h 5531266"/>
              <a:gd name="connsiteX54" fmla="*/ 4375445 w 4499468"/>
              <a:gd name="connsiteY54" fmla="*/ 2148592 h 5531266"/>
              <a:gd name="connsiteX55" fmla="*/ 4319362 w 4499468"/>
              <a:gd name="connsiteY55" fmla="*/ 3204925 h 5531266"/>
              <a:gd name="connsiteX56" fmla="*/ 4306576 w 4499468"/>
              <a:gd name="connsiteY56" fmla="*/ 3458573 h 5531266"/>
              <a:gd name="connsiteX57" fmla="*/ 4295491 w 4499468"/>
              <a:gd name="connsiteY57" fmla="*/ 3621276 h 5531266"/>
              <a:gd name="connsiteX58" fmla="*/ 4204730 w 4499468"/>
              <a:gd name="connsiteY58" fmla="*/ 5260213 h 5531266"/>
              <a:gd name="connsiteX59" fmla="*/ 4210028 w 4499468"/>
              <a:gd name="connsiteY59" fmla="*/ 5296918 h 5531266"/>
              <a:gd name="connsiteX60" fmla="*/ 4213562 w 4499468"/>
              <a:gd name="connsiteY60" fmla="*/ 5331382 h 5531266"/>
              <a:gd name="connsiteX61" fmla="*/ 4216394 w 4499468"/>
              <a:gd name="connsiteY61" fmla="*/ 5431691 h 5531266"/>
              <a:gd name="connsiteX62" fmla="*/ 4197837 w 4499468"/>
              <a:gd name="connsiteY62" fmla="*/ 5466096 h 5531266"/>
              <a:gd name="connsiteX63" fmla="*/ 4193185 w 4499468"/>
              <a:gd name="connsiteY63" fmla="*/ 5468796 h 5531266"/>
              <a:gd name="connsiteX64" fmla="*/ 4189728 w 4499468"/>
              <a:gd name="connsiteY64" fmla="*/ 5531243 h 5531266"/>
              <a:gd name="connsiteX65" fmla="*/ 256365 w 4499468"/>
              <a:gd name="connsiteY65" fmla="*/ 5278553 h 5531266"/>
              <a:gd name="connsiteX66" fmla="*/ 1462 w 4499468"/>
              <a:gd name="connsiteY66" fmla="*/ 5237777 h 5531266"/>
              <a:gd name="connsiteX67" fmla="*/ 7874 w 4499468"/>
              <a:gd name="connsiteY67" fmla="*/ 4977753 h 5531266"/>
              <a:gd name="connsiteX68" fmla="*/ 20715 w 4499468"/>
              <a:gd name="connsiteY68" fmla="*/ 4752822 h 5531266"/>
              <a:gd name="connsiteX69" fmla="*/ 222466 w 4499468"/>
              <a:gd name="connsiteY69" fmla="*/ 0 h 5531266"/>
              <a:gd name="connsiteX0" fmla="*/ 222466 w 4499468"/>
              <a:gd name="connsiteY0" fmla="*/ 0 h 5531262"/>
              <a:gd name="connsiteX1" fmla="*/ 3251633 w 4499468"/>
              <a:gd name="connsiteY1" fmla="*/ 153134 h 5531262"/>
              <a:gd name="connsiteX2" fmla="*/ 4080444 w 4499468"/>
              <a:gd name="connsiteY2" fmla="*/ 208242 h 5531262"/>
              <a:gd name="connsiteX3" fmla="*/ 4453638 w 4499468"/>
              <a:gd name="connsiteY3" fmla="*/ 228666 h 5531262"/>
              <a:gd name="connsiteX4" fmla="*/ 4481517 w 4499468"/>
              <a:gd name="connsiteY4" fmla="*/ 250471 h 5531262"/>
              <a:gd name="connsiteX5" fmla="*/ 4479743 w 4499468"/>
              <a:gd name="connsiteY5" fmla="*/ 282222 h 5531262"/>
              <a:gd name="connsiteX6" fmla="*/ 4482665 w 4499468"/>
              <a:gd name="connsiteY6" fmla="*/ 283939 h 5531262"/>
              <a:gd name="connsiteX7" fmla="*/ 4499091 w 4499468"/>
              <a:gd name="connsiteY7" fmla="*/ 315514 h 5531262"/>
              <a:gd name="connsiteX8" fmla="*/ 4476830 w 4499468"/>
              <a:gd name="connsiteY8" fmla="*/ 373160 h 5531262"/>
              <a:gd name="connsiteX9" fmla="*/ 4473342 w 4499468"/>
              <a:gd name="connsiteY9" fmla="*/ 396781 h 5531262"/>
              <a:gd name="connsiteX10" fmla="*/ 4468237 w 4499468"/>
              <a:gd name="connsiteY10" fmla="*/ 488120 h 5531262"/>
              <a:gd name="connsiteX11" fmla="*/ 4467587 w 4499468"/>
              <a:gd name="connsiteY11" fmla="*/ 534537 h 5531262"/>
              <a:gd name="connsiteX12" fmla="*/ 4464488 w 4499468"/>
              <a:gd name="connsiteY12" fmla="*/ 563001 h 5531262"/>
              <a:gd name="connsiteX13" fmla="*/ 4463819 w 4499468"/>
              <a:gd name="connsiteY13" fmla="*/ 567182 h 5531262"/>
              <a:gd name="connsiteX14" fmla="*/ 4450882 w 4499468"/>
              <a:gd name="connsiteY14" fmla="*/ 798696 h 5531262"/>
              <a:gd name="connsiteX15" fmla="*/ 4452595 w 4499468"/>
              <a:gd name="connsiteY15" fmla="*/ 803530 h 5531262"/>
              <a:gd name="connsiteX16" fmla="*/ 4450444 w 4499468"/>
              <a:gd name="connsiteY16" fmla="*/ 827361 h 5531262"/>
              <a:gd name="connsiteX17" fmla="*/ 4448844 w 4499468"/>
              <a:gd name="connsiteY17" fmla="*/ 835146 h 5531262"/>
              <a:gd name="connsiteX18" fmla="*/ 4442606 w 4499468"/>
              <a:gd name="connsiteY18" fmla="*/ 946777 h 5531262"/>
              <a:gd name="connsiteX19" fmla="*/ 4444683 w 4499468"/>
              <a:gd name="connsiteY19" fmla="*/ 947677 h 5531262"/>
              <a:gd name="connsiteX20" fmla="*/ 4448802 w 4499468"/>
              <a:gd name="connsiteY20" fmla="*/ 983859 h 5531262"/>
              <a:gd name="connsiteX21" fmla="*/ 4444004 w 4499468"/>
              <a:gd name="connsiteY21" fmla="*/ 1082386 h 5531262"/>
              <a:gd name="connsiteX22" fmla="*/ 4443899 w 4499468"/>
              <a:gd name="connsiteY22" fmla="*/ 1140681 h 5531262"/>
              <a:gd name="connsiteX23" fmla="*/ 4448202 w 4499468"/>
              <a:gd name="connsiteY23" fmla="*/ 1161797 h 5531262"/>
              <a:gd name="connsiteX24" fmla="*/ 4451292 w 4499468"/>
              <a:gd name="connsiteY24" fmla="*/ 1191979 h 5531262"/>
              <a:gd name="connsiteX25" fmla="*/ 4460109 w 4499468"/>
              <a:gd name="connsiteY25" fmla="*/ 1244449 h 5531262"/>
              <a:gd name="connsiteX26" fmla="*/ 4462386 w 4499468"/>
              <a:gd name="connsiteY26" fmla="*/ 1294666 h 5531262"/>
              <a:gd name="connsiteX27" fmla="*/ 4461506 w 4499468"/>
              <a:gd name="connsiteY27" fmla="*/ 1328296 h 5531262"/>
              <a:gd name="connsiteX28" fmla="*/ 4461043 w 4499468"/>
              <a:gd name="connsiteY28" fmla="*/ 1333156 h 5531262"/>
              <a:gd name="connsiteX29" fmla="*/ 4451924 w 4499468"/>
              <a:gd name="connsiteY29" fmla="*/ 1373054 h 5531262"/>
              <a:gd name="connsiteX30" fmla="*/ 4455188 w 4499468"/>
              <a:gd name="connsiteY30" fmla="*/ 1376999 h 5531262"/>
              <a:gd name="connsiteX31" fmla="*/ 4458030 w 4499468"/>
              <a:gd name="connsiteY31" fmla="*/ 1389816 h 5531262"/>
              <a:gd name="connsiteX32" fmla="*/ 4453289 w 4499468"/>
              <a:gd name="connsiteY32" fmla="*/ 1400401 h 5531262"/>
              <a:gd name="connsiteX33" fmla="*/ 4443105 w 4499468"/>
              <a:gd name="connsiteY33" fmla="*/ 1450629 h 5531262"/>
              <a:gd name="connsiteX34" fmla="*/ 4432208 w 4499468"/>
              <a:gd name="connsiteY34" fmla="*/ 1524330 h 5531262"/>
              <a:gd name="connsiteX35" fmla="*/ 4427327 w 4499468"/>
              <a:gd name="connsiteY35" fmla="*/ 1535289 h 5531262"/>
              <a:gd name="connsiteX36" fmla="*/ 4412899 w 4499468"/>
              <a:gd name="connsiteY36" fmla="*/ 1607363 h 5531262"/>
              <a:gd name="connsiteX37" fmla="*/ 4409184 w 4499468"/>
              <a:gd name="connsiteY37" fmla="*/ 1645395 h 5531262"/>
              <a:gd name="connsiteX38" fmla="*/ 4412844 w 4499468"/>
              <a:gd name="connsiteY38" fmla="*/ 1649850 h 5531262"/>
              <a:gd name="connsiteX39" fmla="*/ 4411194 w 4499468"/>
              <a:gd name="connsiteY39" fmla="*/ 1661048 h 5531262"/>
              <a:gd name="connsiteX40" fmla="*/ 4411606 w 4499468"/>
              <a:gd name="connsiteY40" fmla="*/ 1664107 h 5531262"/>
              <a:gd name="connsiteX41" fmla="*/ 4413117 w 4499468"/>
              <a:gd name="connsiteY41" fmla="*/ 1681560 h 5531262"/>
              <a:gd name="connsiteX42" fmla="*/ 4401647 w 4499468"/>
              <a:gd name="connsiteY42" fmla="*/ 1716455 h 5531262"/>
              <a:gd name="connsiteX43" fmla="*/ 4399587 w 4499468"/>
              <a:gd name="connsiteY43" fmla="*/ 1716581 h 5531262"/>
              <a:gd name="connsiteX44" fmla="*/ 4391089 w 4499468"/>
              <a:gd name="connsiteY44" fmla="*/ 1868666 h 5531262"/>
              <a:gd name="connsiteX45" fmla="*/ 4399780 w 4499468"/>
              <a:gd name="connsiteY45" fmla="*/ 1892828 h 5531262"/>
              <a:gd name="connsiteX46" fmla="*/ 4402058 w 4499468"/>
              <a:gd name="connsiteY46" fmla="*/ 1943047 h 5531262"/>
              <a:gd name="connsiteX47" fmla="*/ 4401177 w 4499468"/>
              <a:gd name="connsiteY47" fmla="*/ 1976676 h 5531262"/>
              <a:gd name="connsiteX48" fmla="*/ 4400715 w 4499468"/>
              <a:gd name="connsiteY48" fmla="*/ 1981536 h 5531262"/>
              <a:gd name="connsiteX49" fmla="*/ 4391595 w 4499468"/>
              <a:gd name="connsiteY49" fmla="*/ 2021434 h 5531262"/>
              <a:gd name="connsiteX50" fmla="*/ 4394860 w 4499468"/>
              <a:gd name="connsiteY50" fmla="*/ 2025379 h 5531262"/>
              <a:gd name="connsiteX51" fmla="*/ 4397701 w 4499468"/>
              <a:gd name="connsiteY51" fmla="*/ 2038196 h 5531262"/>
              <a:gd name="connsiteX52" fmla="*/ 4392960 w 4499468"/>
              <a:gd name="connsiteY52" fmla="*/ 2048781 h 5531262"/>
              <a:gd name="connsiteX53" fmla="*/ 4382776 w 4499468"/>
              <a:gd name="connsiteY53" fmla="*/ 2099011 h 5531262"/>
              <a:gd name="connsiteX54" fmla="*/ 4375445 w 4499468"/>
              <a:gd name="connsiteY54" fmla="*/ 2148592 h 5531262"/>
              <a:gd name="connsiteX55" fmla="*/ 4319362 w 4499468"/>
              <a:gd name="connsiteY55" fmla="*/ 3204925 h 5531262"/>
              <a:gd name="connsiteX56" fmla="*/ 4306576 w 4499468"/>
              <a:gd name="connsiteY56" fmla="*/ 3458573 h 5531262"/>
              <a:gd name="connsiteX57" fmla="*/ 4295491 w 4499468"/>
              <a:gd name="connsiteY57" fmla="*/ 3621276 h 5531262"/>
              <a:gd name="connsiteX58" fmla="*/ 4204730 w 4499468"/>
              <a:gd name="connsiteY58" fmla="*/ 5260213 h 5531262"/>
              <a:gd name="connsiteX59" fmla="*/ 4210028 w 4499468"/>
              <a:gd name="connsiteY59" fmla="*/ 5296918 h 5531262"/>
              <a:gd name="connsiteX60" fmla="*/ 4213562 w 4499468"/>
              <a:gd name="connsiteY60" fmla="*/ 5331382 h 5531262"/>
              <a:gd name="connsiteX61" fmla="*/ 4216394 w 4499468"/>
              <a:gd name="connsiteY61" fmla="*/ 5431691 h 5531262"/>
              <a:gd name="connsiteX62" fmla="*/ 4197837 w 4499468"/>
              <a:gd name="connsiteY62" fmla="*/ 5466096 h 5531262"/>
              <a:gd name="connsiteX63" fmla="*/ 4193185 w 4499468"/>
              <a:gd name="connsiteY63" fmla="*/ 5468796 h 5531262"/>
              <a:gd name="connsiteX64" fmla="*/ 4189728 w 4499468"/>
              <a:gd name="connsiteY64" fmla="*/ 5531243 h 5531262"/>
              <a:gd name="connsiteX65" fmla="*/ 298746 w 4499468"/>
              <a:gd name="connsiteY65" fmla="*/ 5249166 h 5531262"/>
              <a:gd name="connsiteX66" fmla="*/ 1462 w 4499468"/>
              <a:gd name="connsiteY66" fmla="*/ 5237777 h 5531262"/>
              <a:gd name="connsiteX67" fmla="*/ 7874 w 4499468"/>
              <a:gd name="connsiteY67" fmla="*/ 4977753 h 5531262"/>
              <a:gd name="connsiteX68" fmla="*/ 20715 w 4499468"/>
              <a:gd name="connsiteY68" fmla="*/ 4752822 h 5531262"/>
              <a:gd name="connsiteX69" fmla="*/ 222466 w 4499468"/>
              <a:gd name="connsiteY69" fmla="*/ 0 h 5531262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04730 w 4499468"/>
              <a:gd name="connsiteY58" fmla="*/ 5260213 h 5513991"/>
              <a:gd name="connsiteX59" fmla="*/ 4210028 w 4499468"/>
              <a:gd name="connsiteY59" fmla="*/ 5296918 h 5513991"/>
              <a:gd name="connsiteX60" fmla="*/ 4213562 w 4499468"/>
              <a:gd name="connsiteY60" fmla="*/ 5331382 h 5513991"/>
              <a:gd name="connsiteX61" fmla="*/ 4216394 w 4499468"/>
              <a:gd name="connsiteY61" fmla="*/ 5431691 h 5513991"/>
              <a:gd name="connsiteX62" fmla="*/ 4197837 w 4499468"/>
              <a:gd name="connsiteY62" fmla="*/ 5466096 h 5513991"/>
              <a:gd name="connsiteX63" fmla="*/ 4193185 w 4499468"/>
              <a:gd name="connsiteY63" fmla="*/ 5468796 h 5513991"/>
              <a:gd name="connsiteX64" fmla="*/ 4187554 w 4499468"/>
              <a:gd name="connsiteY64" fmla="*/ 5513970 h 5513991"/>
              <a:gd name="connsiteX65" fmla="*/ 298746 w 4499468"/>
              <a:gd name="connsiteY65" fmla="*/ 5249166 h 5513991"/>
              <a:gd name="connsiteX66" fmla="*/ 1462 w 4499468"/>
              <a:gd name="connsiteY66" fmla="*/ 5237777 h 5513991"/>
              <a:gd name="connsiteX67" fmla="*/ 7874 w 4499468"/>
              <a:gd name="connsiteY67" fmla="*/ 4977753 h 5513991"/>
              <a:gd name="connsiteX68" fmla="*/ 20715 w 4499468"/>
              <a:gd name="connsiteY68" fmla="*/ 4752822 h 5513991"/>
              <a:gd name="connsiteX69" fmla="*/ 222466 w 4499468"/>
              <a:gd name="connsiteY69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04730 w 4499468"/>
              <a:gd name="connsiteY58" fmla="*/ 5260213 h 5513991"/>
              <a:gd name="connsiteX59" fmla="*/ 4210028 w 4499468"/>
              <a:gd name="connsiteY59" fmla="*/ 5296918 h 5513991"/>
              <a:gd name="connsiteX60" fmla="*/ 4213562 w 4499468"/>
              <a:gd name="connsiteY60" fmla="*/ 5331382 h 5513991"/>
              <a:gd name="connsiteX61" fmla="*/ 4216394 w 4499468"/>
              <a:gd name="connsiteY61" fmla="*/ 5431691 h 5513991"/>
              <a:gd name="connsiteX62" fmla="*/ 4197837 w 4499468"/>
              <a:gd name="connsiteY62" fmla="*/ 5466096 h 5513991"/>
              <a:gd name="connsiteX63" fmla="*/ 4187554 w 4499468"/>
              <a:gd name="connsiteY63" fmla="*/ 5513970 h 5513991"/>
              <a:gd name="connsiteX64" fmla="*/ 298746 w 4499468"/>
              <a:gd name="connsiteY64" fmla="*/ 5249166 h 5513991"/>
              <a:gd name="connsiteX65" fmla="*/ 1462 w 4499468"/>
              <a:gd name="connsiteY65" fmla="*/ 5237777 h 5513991"/>
              <a:gd name="connsiteX66" fmla="*/ 7874 w 4499468"/>
              <a:gd name="connsiteY66" fmla="*/ 4977753 h 5513991"/>
              <a:gd name="connsiteX67" fmla="*/ 20715 w 4499468"/>
              <a:gd name="connsiteY67" fmla="*/ 4752822 h 5513991"/>
              <a:gd name="connsiteX68" fmla="*/ 222466 w 4499468"/>
              <a:gd name="connsiteY68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10028 w 4499468"/>
              <a:gd name="connsiteY58" fmla="*/ 5296918 h 5513991"/>
              <a:gd name="connsiteX59" fmla="*/ 4213562 w 4499468"/>
              <a:gd name="connsiteY59" fmla="*/ 5331382 h 5513991"/>
              <a:gd name="connsiteX60" fmla="*/ 4216394 w 4499468"/>
              <a:gd name="connsiteY60" fmla="*/ 5431691 h 5513991"/>
              <a:gd name="connsiteX61" fmla="*/ 4197837 w 4499468"/>
              <a:gd name="connsiteY61" fmla="*/ 5466096 h 5513991"/>
              <a:gd name="connsiteX62" fmla="*/ 4187554 w 4499468"/>
              <a:gd name="connsiteY62" fmla="*/ 5513970 h 5513991"/>
              <a:gd name="connsiteX63" fmla="*/ 298746 w 4499468"/>
              <a:gd name="connsiteY63" fmla="*/ 5249166 h 5513991"/>
              <a:gd name="connsiteX64" fmla="*/ 1462 w 4499468"/>
              <a:gd name="connsiteY64" fmla="*/ 5237777 h 5513991"/>
              <a:gd name="connsiteX65" fmla="*/ 7874 w 4499468"/>
              <a:gd name="connsiteY65" fmla="*/ 4977753 h 5513991"/>
              <a:gd name="connsiteX66" fmla="*/ 20715 w 4499468"/>
              <a:gd name="connsiteY66" fmla="*/ 4752822 h 5513991"/>
              <a:gd name="connsiteX67" fmla="*/ 222466 w 4499468"/>
              <a:gd name="connsiteY67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13562 w 4499468"/>
              <a:gd name="connsiteY58" fmla="*/ 5331382 h 5513991"/>
              <a:gd name="connsiteX59" fmla="*/ 4216394 w 4499468"/>
              <a:gd name="connsiteY59" fmla="*/ 5431691 h 5513991"/>
              <a:gd name="connsiteX60" fmla="*/ 4197837 w 4499468"/>
              <a:gd name="connsiteY60" fmla="*/ 5466096 h 5513991"/>
              <a:gd name="connsiteX61" fmla="*/ 4187554 w 4499468"/>
              <a:gd name="connsiteY61" fmla="*/ 5513970 h 5513991"/>
              <a:gd name="connsiteX62" fmla="*/ 298746 w 4499468"/>
              <a:gd name="connsiteY62" fmla="*/ 5249166 h 5513991"/>
              <a:gd name="connsiteX63" fmla="*/ 1462 w 4499468"/>
              <a:gd name="connsiteY63" fmla="*/ 5237777 h 5513991"/>
              <a:gd name="connsiteX64" fmla="*/ 7874 w 4499468"/>
              <a:gd name="connsiteY64" fmla="*/ 4977753 h 5513991"/>
              <a:gd name="connsiteX65" fmla="*/ 20715 w 4499468"/>
              <a:gd name="connsiteY65" fmla="*/ 4752822 h 5513991"/>
              <a:gd name="connsiteX66" fmla="*/ 222466 w 4499468"/>
              <a:gd name="connsiteY66" fmla="*/ 0 h 5513991"/>
              <a:gd name="connsiteX0" fmla="*/ 222466 w 4499468"/>
              <a:gd name="connsiteY0" fmla="*/ 0 h 5520609"/>
              <a:gd name="connsiteX1" fmla="*/ 3251633 w 4499468"/>
              <a:gd name="connsiteY1" fmla="*/ 153134 h 5520609"/>
              <a:gd name="connsiteX2" fmla="*/ 4080444 w 4499468"/>
              <a:gd name="connsiteY2" fmla="*/ 208242 h 5520609"/>
              <a:gd name="connsiteX3" fmla="*/ 4453638 w 4499468"/>
              <a:gd name="connsiteY3" fmla="*/ 228666 h 5520609"/>
              <a:gd name="connsiteX4" fmla="*/ 4481517 w 4499468"/>
              <a:gd name="connsiteY4" fmla="*/ 250471 h 5520609"/>
              <a:gd name="connsiteX5" fmla="*/ 4479743 w 4499468"/>
              <a:gd name="connsiteY5" fmla="*/ 282222 h 5520609"/>
              <a:gd name="connsiteX6" fmla="*/ 4482665 w 4499468"/>
              <a:gd name="connsiteY6" fmla="*/ 283939 h 5520609"/>
              <a:gd name="connsiteX7" fmla="*/ 4499091 w 4499468"/>
              <a:gd name="connsiteY7" fmla="*/ 315514 h 5520609"/>
              <a:gd name="connsiteX8" fmla="*/ 4476830 w 4499468"/>
              <a:gd name="connsiteY8" fmla="*/ 373160 h 5520609"/>
              <a:gd name="connsiteX9" fmla="*/ 4473342 w 4499468"/>
              <a:gd name="connsiteY9" fmla="*/ 396781 h 5520609"/>
              <a:gd name="connsiteX10" fmla="*/ 4468237 w 4499468"/>
              <a:gd name="connsiteY10" fmla="*/ 488120 h 5520609"/>
              <a:gd name="connsiteX11" fmla="*/ 4467587 w 4499468"/>
              <a:gd name="connsiteY11" fmla="*/ 534537 h 5520609"/>
              <a:gd name="connsiteX12" fmla="*/ 4464488 w 4499468"/>
              <a:gd name="connsiteY12" fmla="*/ 563001 h 5520609"/>
              <a:gd name="connsiteX13" fmla="*/ 4463819 w 4499468"/>
              <a:gd name="connsiteY13" fmla="*/ 567182 h 5520609"/>
              <a:gd name="connsiteX14" fmla="*/ 4450882 w 4499468"/>
              <a:gd name="connsiteY14" fmla="*/ 798696 h 5520609"/>
              <a:gd name="connsiteX15" fmla="*/ 4452595 w 4499468"/>
              <a:gd name="connsiteY15" fmla="*/ 803530 h 5520609"/>
              <a:gd name="connsiteX16" fmla="*/ 4450444 w 4499468"/>
              <a:gd name="connsiteY16" fmla="*/ 827361 h 5520609"/>
              <a:gd name="connsiteX17" fmla="*/ 4448844 w 4499468"/>
              <a:gd name="connsiteY17" fmla="*/ 835146 h 5520609"/>
              <a:gd name="connsiteX18" fmla="*/ 4442606 w 4499468"/>
              <a:gd name="connsiteY18" fmla="*/ 946777 h 5520609"/>
              <a:gd name="connsiteX19" fmla="*/ 4444683 w 4499468"/>
              <a:gd name="connsiteY19" fmla="*/ 947677 h 5520609"/>
              <a:gd name="connsiteX20" fmla="*/ 4448802 w 4499468"/>
              <a:gd name="connsiteY20" fmla="*/ 983859 h 5520609"/>
              <a:gd name="connsiteX21" fmla="*/ 4444004 w 4499468"/>
              <a:gd name="connsiteY21" fmla="*/ 1082386 h 5520609"/>
              <a:gd name="connsiteX22" fmla="*/ 4443899 w 4499468"/>
              <a:gd name="connsiteY22" fmla="*/ 1140681 h 5520609"/>
              <a:gd name="connsiteX23" fmla="*/ 4448202 w 4499468"/>
              <a:gd name="connsiteY23" fmla="*/ 1161797 h 5520609"/>
              <a:gd name="connsiteX24" fmla="*/ 4451292 w 4499468"/>
              <a:gd name="connsiteY24" fmla="*/ 1191979 h 5520609"/>
              <a:gd name="connsiteX25" fmla="*/ 4460109 w 4499468"/>
              <a:gd name="connsiteY25" fmla="*/ 1244449 h 5520609"/>
              <a:gd name="connsiteX26" fmla="*/ 4462386 w 4499468"/>
              <a:gd name="connsiteY26" fmla="*/ 1294666 h 5520609"/>
              <a:gd name="connsiteX27" fmla="*/ 4461506 w 4499468"/>
              <a:gd name="connsiteY27" fmla="*/ 1328296 h 5520609"/>
              <a:gd name="connsiteX28" fmla="*/ 4461043 w 4499468"/>
              <a:gd name="connsiteY28" fmla="*/ 1333156 h 5520609"/>
              <a:gd name="connsiteX29" fmla="*/ 4451924 w 4499468"/>
              <a:gd name="connsiteY29" fmla="*/ 1373054 h 5520609"/>
              <a:gd name="connsiteX30" fmla="*/ 4455188 w 4499468"/>
              <a:gd name="connsiteY30" fmla="*/ 1376999 h 5520609"/>
              <a:gd name="connsiteX31" fmla="*/ 4458030 w 4499468"/>
              <a:gd name="connsiteY31" fmla="*/ 1389816 h 5520609"/>
              <a:gd name="connsiteX32" fmla="*/ 4453289 w 4499468"/>
              <a:gd name="connsiteY32" fmla="*/ 1400401 h 5520609"/>
              <a:gd name="connsiteX33" fmla="*/ 4443105 w 4499468"/>
              <a:gd name="connsiteY33" fmla="*/ 1450629 h 5520609"/>
              <a:gd name="connsiteX34" fmla="*/ 4432208 w 4499468"/>
              <a:gd name="connsiteY34" fmla="*/ 1524330 h 5520609"/>
              <a:gd name="connsiteX35" fmla="*/ 4427327 w 4499468"/>
              <a:gd name="connsiteY35" fmla="*/ 1535289 h 5520609"/>
              <a:gd name="connsiteX36" fmla="*/ 4412899 w 4499468"/>
              <a:gd name="connsiteY36" fmla="*/ 1607363 h 5520609"/>
              <a:gd name="connsiteX37" fmla="*/ 4409184 w 4499468"/>
              <a:gd name="connsiteY37" fmla="*/ 1645395 h 5520609"/>
              <a:gd name="connsiteX38" fmla="*/ 4412844 w 4499468"/>
              <a:gd name="connsiteY38" fmla="*/ 1649850 h 5520609"/>
              <a:gd name="connsiteX39" fmla="*/ 4411194 w 4499468"/>
              <a:gd name="connsiteY39" fmla="*/ 1661048 h 5520609"/>
              <a:gd name="connsiteX40" fmla="*/ 4411606 w 4499468"/>
              <a:gd name="connsiteY40" fmla="*/ 1664107 h 5520609"/>
              <a:gd name="connsiteX41" fmla="*/ 4413117 w 4499468"/>
              <a:gd name="connsiteY41" fmla="*/ 1681560 h 5520609"/>
              <a:gd name="connsiteX42" fmla="*/ 4401647 w 4499468"/>
              <a:gd name="connsiteY42" fmla="*/ 1716455 h 5520609"/>
              <a:gd name="connsiteX43" fmla="*/ 4399587 w 4499468"/>
              <a:gd name="connsiteY43" fmla="*/ 1716581 h 5520609"/>
              <a:gd name="connsiteX44" fmla="*/ 4391089 w 4499468"/>
              <a:gd name="connsiteY44" fmla="*/ 1868666 h 5520609"/>
              <a:gd name="connsiteX45" fmla="*/ 4399780 w 4499468"/>
              <a:gd name="connsiteY45" fmla="*/ 1892828 h 5520609"/>
              <a:gd name="connsiteX46" fmla="*/ 4402058 w 4499468"/>
              <a:gd name="connsiteY46" fmla="*/ 1943047 h 5520609"/>
              <a:gd name="connsiteX47" fmla="*/ 4401177 w 4499468"/>
              <a:gd name="connsiteY47" fmla="*/ 1976676 h 5520609"/>
              <a:gd name="connsiteX48" fmla="*/ 4400715 w 4499468"/>
              <a:gd name="connsiteY48" fmla="*/ 1981536 h 5520609"/>
              <a:gd name="connsiteX49" fmla="*/ 4391595 w 4499468"/>
              <a:gd name="connsiteY49" fmla="*/ 2021434 h 5520609"/>
              <a:gd name="connsiteX50" fmla="*/ 4394860 w 4499468"/>
              <a:gd name="connsiteY50" fmla="*/ 2025379 h 5520609"/>
              <a:gd name="connsiteX51" fmla="*/ 4397701 w 4499468"/>
              <a:gd name="connsiteY51" fmla="*/ 2038196 h 5520609"/>
              <a:gd name="connsiteX52" fmla="*/ 4392960 w 4499468"/>
              <a:gd name="connsiteY52" fmla="*/ 2048781 h 5520609"/>
              <a:gd name="connsiteX53" fmla="*/ 4382776 w 4499468"/>
              <a:gd name="connsiteY53" fmla="*/ 2099011 h 5520609"/>
              <a:gd name="connsiteX54" fmla="*/ 4375445 w 4499468"/>
              <a:gd name="connsiteY54" fmla="*/ 2148592 h 5520609"/>
              <a:gd name="connsiteX55" fmla="*/ 4319362 w 4499468"/>
              <a:gd name="connsiteY55" fmla="*/ 3204925 h 5520609"/>
              <a:gd name="connsiteX56" fmla="*/ 4306576 w 4499468"/>
              <a:gd name="connsiteY56" fmla="*/ 3458573 h 5520609"/>
              <a:gd name="connsiteX57" fmla="*/ 4295491 w 4499468"/>
              <a:gd name="connsiteY57" fmla="*/ 3621276 h 5520609"/>
              <a:gd name="connsiteX58" fmla="*/ 4213562 w 4499468"/>
              <a:gd name="connsiteY58" fmla="*/ 5331382 h 5520609"/>
              <a:gd name="connsiteX59" fmla="*/ 4216394 w 4499468"/>
              <a:gd name="connsiteY59" fmla="*/ 5431691 h 5520609"/>
              <a:gd name="connsiteX60" fmla="*/ 4187554 w 4499468"/>
              <a:gd name="connsiteY60" fmla="*/ 5513970 h 5520609"/>
              <a:gd name="connsiteX61" fmla="*/ 298746 w 4499468"/>
              <a:gd name="connsiteY61" fmla="*/ 5249166 h 5520609"/>
              <a:gd name="connsiteX62" fmla="*/ 1462 w 4499468"/>
              <a:gd name="connsiteY62" fmla="*/ 5237777 h 5520609"/>
              <a:gd name="connsiteX63" fmla="*/ 7874 w 4499468"/>
              <a:gd name="connsiteY63" fmla="*/ 4977753 h 5520609"/>
              <a:gd name="connsiteX64" fmla="*/ 20715 w 4499468"/>
              <a:gd name="connsiteY64" fmla="*/ 4752822 h 5520609"/>
              <a:gd name="connsiteX65" fmla="*/ 222466 w 4499468"/>
              <a:gd name="connsiteY65" fmla="*/ 0 h 5520609"/>
              <a:gd name="connsiteX0" fmla="*/ 222466 w 4499468"/>
              <a:gd name="connsiteY0" fmla="*/ 0 h 5520609"/>
              <a:gd name="connsiteX1" fmla="*/ 3251633 w 4499468"/>
              <a:gd name="connsiteY1" fmla="*/ 153134 h 5520609"/>
              <a:gd name="connsiteX2" fmla="*/ 4080444 w 4499468"/>
              <a:gd name="connsiteY2" fmla="*/ 208242 h 5520609"/>
              <a:gd name="connsiteX3" fmla="*/ 4453638 w 4499468"/>
              <a:gd name="connsiteY3" fmla="*/ 228666 h 5520609"/>
              <a:gd name="connsiteX4" fmla="*/ 4481517 w 4499468"/>
              <a:gd name="connsiteY4" fmla="*/ 250471 h 5520609"/>
              <a:gd name="connsiteX5" fmla="*/ 4479743 w 4499468"/>
              <a:gd name="connsiteY5" fmla="*/ 282222 h 5520609"/>
              <a:gd name="connsiteX6" fmla="*/ 4482665 w 4499468"/>
              <a:gd name="connsiteY6" fmla="*/ 283939 h 5520609"/>
              <a:gd name="connsiteX7" fmla="*/ 4499091 w 4499468"/>
              <a:gd name="connsiteY7" fmla="*/ 315514 h 5520609"/>
              <a:gd name="connsiteX8" fmla="*/ 4476830 w 4499468"/>
              <a:gd name="connsiteY8" fmla="*/ 373160 h 5520609"/>
              <a:gd name="connsiteX9" fmla="*/ 4473342 w 4499468"/>
              <a:gd name="connsiteY9" fmla="*/ 396781 h 5520609"/>
              <a:gd name="connsiteX10" fmla="*/ 4468237 w 4499468"/>
              <a:gd name="connsiteY10" fmla="*/ 488120 h 5520609"/>
              <a:gd name="connsiteX11" fmla="*/ 4467587 w 4499468"/>
              <a:gd name="connsiteY11" fmla="*/ 534537 h 5520609"/>
              <a:gd name="connsiteX12" fmla="*/ 4464488 w 4499468"/>
              <a:gd name="connsiteY12" fmla="*/ 563001 h 5520609"/>
              <a:gd name="connsiteX13" fmla="*/ 4463819 w 4499468"/>
              <a:gd name="connsiteY13" fmla="*/ 567182 h 5520609"/>
              <a:gd name="connsiteX14" fmla="*/ 4450882 w 4499468"/>
              <a:gd name="connsiteY14" fmla="*/ 798696 h 5520609"/>
              <a:gd name="connsiteX15" fmla="*/ 4452595 w 4499468"/>
              <a:gd name="connsiteY15" fmla="*/ 803530 h 5520609"/>
              <a:gd name="connsiteX16" fmla="*/ 4450444 w 4499468"/>
              <a:gd name="connsiteY16" fmla="*/ 827361 h 5520609"/>
              <a:gd name="connsiteX17" fmla="*/ 4448844 w 4499468"/>
              <a:gd name="connsiteY17" fmla="*/ 835146 h 5520609"/>
              <a:gd name="connsiteX18" fmla="*/ 4442606 w 4499468"/>
              <a:gd name="connsiteY18" fmla="*/ 946777 h 5520609"/>
              <a:gd name="connsiteX19" fmla="*/ 4444683 w 4499468"/>
              <a:gd name="connsiteY19" fmla="*/ 947677 h 5520609"/>
              <a:gd name="connsiteX20" fmla="*/ 4448802 w 4499468"/>
              <a:gd name="connsiteY20" fmla="*/ 983859 h 5520609"/>
              <a:gd name="connsiteX21" fmla="*/ 4444004 w 4499468"/>
              <a:gd name="connsiteY21" fmla="*/ 1082386 h 5520609"/>
              <a:gd name="connsiteX22" fmla="*/ 4443899 w 4499468"/>
              <a:gd name="connsiteY22" fmla="*/ 1140681 h 5520609"/>
              <a:gd name="connsiteX23" fmla="*/ 4448202 w 4499468"/>
              <a:gd name="connsiteY23" fmla="*/ 1161797 h 5520609"/>
              <a:gd name="connsiteX24" fmla="*/ 4451292 w 4499468"/>
              <a:gd name="connsiteY24" fmla="*/ 1191979 h 5520609"/>
              <a:gd name="connsiteX25" fmla="*/ 4460109 w 4499468"/>
              <a:gd name="connsiteY25" fmla="*/ 1244449 h 5520609"/>
              <a:gd name="connsiteX26" fmla="*/ 4462386 w 4499468"/>
              <a:gd name="connsiteY26" fmla="*/ 1294666 h 5520609"/>
              <a:gd name="connsiteX27" fmla="*/ 4461506 w 4499468"/>
              <a:gd name="connsiteY27" fmla="*/ 1328296 h 5520609"/>
              <a:gd name="connsiteX28" fmla="*/ 4461043 w 4499468"/>
              <a:gd name="connsiteY28" fmla="*/ 1333156 h 5520609"/>
              <a:gd name="connsiteX29" fmla="*/ 4451924 w 4499468"/>
              <a:gd name="connsiteY29" fmla="*/ 1373054 h 5520609"/>
              <a:gd name="connsiteX30" fmla="*/ 4455188 w 4499468"/>
              <a:gd name="connsiteY30" fmla="*/ 1376999 h 5520609"/>
              <a:gd name="connsiteX31" fmla="*/ 4458030 w 4499468"/>
              <a:gd name="connsiteY31" fmla="*/ 1389816 h 5520609"/>
              <a:gd name="connsiteX32" fmla="*/ 4453289 w 4499468"/>
              <a:gd name="connsiteY32" fmla="*/ 1400401 h 5520609"/>
              <a:gd name="connsiteX33" fmla="*/ 4443105 w 4499468"/>
              <a:gd name="connsiteY33" fmla="*/ 1450629 h 5520609"/>
              <a:gd name="connsiteX34" fmla="*/ 4432208 w 4499468"/>
              <a:gd name="connsiteY34" fmla="*/ 1524330 h 5520609"/>
              <a:gd name="connsiteX35" fmla="*/ 4427327 w 4499468"/>
              <a:gd name="connsiteY35" fmla="*/ 1535289 h 5520609"/>
              <a:gd name="connsiteX36" fmla="*/ 4412899 w 4499468"/>
              <a:gd name="connsiteY36" fmla="*/ 1607363 h 5520609"/>
              <a:gd name="connsiteX37" fmla="*/ 4409184 w 4499468"/>
              <a:gd name="connsiteY37" fmla="*/ 1645395 h 5520609"/>
              <a:gd name="connsiteX38" fmla="*/ 4412844 w 4499468"/>
              <a:gd name="connsiteY38" fmla="*/ 1649850 h 5520609"/>
              <a:gd name="connsiteX39" fmla="*/ 4411194 w 4499468"/>
              <a:gd name="connsiteY39" fmla="*/ 1661048 h 5520609"/>
              <a:gd name="connsiteX40" fmla="*/ 4411606 w 4499468"/>
              <a:gd name="connsiteY40" fmla="*/ 1664107 h 5520609"/>
              <a:gd name="connsiteX41" fmla="*/ 4413117 w 4499468"/>
              <a:gd name="connsiteY41" fmla="*/ 1681560 h 5520609"/>
              <a:gd name="connsiteX42" fmla="*/ 4401647 w 4499468"/>
              <a:gd name="connsiteY42" fmla="*/ 1716455 h 5520609"/>
              <a:gd name="connsiteX43" fmla="*/ 4399587 w 4499468"/>
              <a:gd name="connsiteY43" fmla="*/ 1716581 h 5520609"/>
              <a:gd name="connsiteX44" fmla="*/ 4391089 w 4499468"/>
              <a:gd name="connsiteY44" fmla="*/ 1868666 h 5520609"/>
              <a:gd name="connsiteX45" fmla="*/ 4399780 w 4499468"/>
              <a:gd name="connsiteY45" fmla="*/ 1892828 h 5520609"/>
              <a:gd name="connsiteX46" fmla="*/ 4402058 w 4499468"/>
              <a:gd name="connsiteY46" fmla="*/ 1943047 h 5520609"/>
              <a:gd name="connsiteX47" fmla="*/ 4401177 w 4499468"/>
              <a:gd name="connsiteY47" fmla="*/ 1976676 h 5520609"/>
              <a:gd name="connsiteX48" fmla="*/ 4400715 w 4499468"/>
              <a:gd name="connsiteY48" fmla="*/ 1981536 h 5520609"/>
              <a:gd name="connsiteX49" fmla="*/ 4391595 w 4499468"/>
              <a:gd name="connsiteY49" fmla="*/ 2021434 h 5520609"/>
              <a:gd name="connsiteX50" fmla="*/ 4394860 w 4499468"/>
              <a:gd name="connsiteY50" fmla="*/ 2025379 h 5520609"/>
              <a:gd name="connsiteX51" fmla="*/ 4397701 w 4499468"/>
              <a:gd name="connsiteY51" fmla="*/ 2038196 h 5520609"/>
              <a:gd name="connsiteX52" fmla="*/ 4392960 w 4499468"/>
              <a:gd name="connsiteY52" fmla="*/ 2048781 h 5520609"/>
              <a:gd name="connsiteX53" fmla="*/ 4382776 w 4499468"/>
              <a:gd name="connsiteY53" fmla="*/ 2099011 h 5520609"/>
              <a:gd name="connsiteX54" fmla="*/ 4375445 w 4499468"/>
              <a:gd name="connsiteY54" fmla="*/ 2148592 h 5520609"/>
              <a:gd name="connsiteX55" fmla="*/ 4319362 w 4499468"/>
              <a:gd name="connsiteY55" fmla="*/ 3204925 h 5520609"/>
              <a:gd name="connsiteX56" fmla="*/ 4306576 w 4499468"/>
              <a:gd name="connsiteY56" fmla="*/ 3458573 h 5520609"/>
              <a:gd name="connsiteX57" fmla="*/ 4295491 w 4499468"/>
              <a:gd name="connsiteY57" fmla="*/ 3621276 h 5520609"/>
              <a:gd name="connsiteX58" fmla="*/ 4243956 w 4499468"/>
              <a:gd name="connsiteY58" fmla="*/ 5036659 h 5520609"/>
              <a:gd name="connsiteX59" fmla="*/ 4216394 w 4499468"/>
              <a:gd name="connsiteY59" fmla="*/ 5431691 h 5520609"/>
              <a:gd name="connsiteX60" fmla="*/ 4187554 w 4499468"/>
              <a:gd name="connsiteY60" fmla="*/ 5513970 h 5520609"/>
              <a:gd name="connsiteX61" fmla="*/ 298746 w 4499468"/>
              <a:gd name="connsiteY61" fmla="*/ 5249166 h 5520609"/>
              <a:gd name="connsiteX62" fmla="*/ 1462 w 4499468"/>
              <a:gd name="connsiteY62" fmla="*/ 5237777 h 5520609"/>
              <a:gd name="connsiteX63" fmla="*/ 7874 w 4499468"/>
              <a:gd name="connsiteY63" fmla="*/ 4977753 h 5520609"/>
              <a:gd name="connsiteX64" fmla="*/ 20715 w 4499468"/>
              <a:gd name="connsiteY64" fmla="*/ 4752822 h 5520609"/>
              <a:gd name="connsiteX65" fmla="*/ 222466 w 4499468"/>
              <a:gd name="connsiteY65" fmla="*/ 0 h 5520609"/>
              <a:gd name="connsiteX0" fmla="*/ 222466 w 4499468"/>
              <a:gd name="connsiteY0" fmla="*/ 0 h 5516347"/>
              <a:gd name="connsiteX1" fmla="*/ 3251633 w 4499468"/>
              <a:gd name="connsiteY1" fmla="*/ 153134 h 5516347"/>
              <a:gd name="connsiteX2" fmla="*/ 4080444 w 4499468"/>
              <a:gd name="connsiteY2" fmla="*/ 208242 h 5516347"/>
              <a:gd name="connsiteX3" fmla="*/ 4453638 w 4499468"/>
              <a:gd name="connsiteY3" fmla="*/ 228666 h 5516347"/>
              <a:gd name="connsiteX4" fmla="*/ 4481517 w 4499468"/>
              <a:gd name="connsiteY4" fmla="*/ 250471 h 5516347"/>
              <a:gd name="connsiteX5" fmla="*/ 4479743 w 4499468"/>
              <a:gd name="connsiteY5" fmla="*/ 282222 h 5516347"/>
              <a:gd name="connsiteX6" fmla="*/ 4482665 w 4499468"/>
              <a:gd name="connsiteY6" fmla="*/ 283939 h 5516347"/>
              <a:gd name="connsiteX7" fmla="*/ 4499091 w 4499468"/>
              <a:gd name="connsiteY7" fmla="*/ 315514 h 5516347"/>
              <a:gd name="connsiteX8" fmla="*/ 4476830 w 4499468"/>
              <a:gd name="connsiteY8" fmla="*/ 373160 h 5516347"/>
              <a:gd name="connsiteX9" fmla="*/ 4473342 w 4499468"/>
              <a:gd name="connsiteY9" fmla="*/ 396781 h 5516347"/>
              <a:gd name="connsiteX10" fmla="*/ 4468237 w 4499468"/>
              <a:gd name="connsiteY10" fmla="*/ 488120 h 5516347"/>
              <a:gd name="connsiteX11" fmla="*/ 4467587 w 4499468"/>
              <a:gd name="connsiteY11" fmla="*/ 534537 h 5516347"/>
              <a:gd name="connsiteX12" fmla="*/ 4464488 w 4499468"/>
              <a:gd name="connsiteY12" fmla="*/ 563001 h 5516347"/>
              <a:gd name="connsiteX13" fmla="*/ 4463819 w 4499468"/>
              <a:gd name="connsiteY13" fmla="*/ 567182 h 5516347"/>
              <a:gd name="connsiteX14" fmla="*/ 4450882 w 4499468"/>
              <a:gd name="connsiteY14" fmla="*/ 798696 h 5516347"/>
              <a:gd name="connsiteX15" fmla="*/ 4452595 w 4499468"/>
              <a:gd name="connsiteY15" fmla="*/ 803530 h 5516347"/>
              <a:gd name="connsiteX16" fmla="*/ 4450444 w 4499468"/>
              <a:gd name="connsiteY16" fmla="*/ 827361 h 5516347"/>
              <a:gd name="connsiteX17" fmla="*/ 4448844 w 4499468"/>
              <a:gd name="connsiteY17" fmla="*/ 835146 h 5516347"/>
              <a:gd name="connsiteX18" fmla="*/ 4442606 w 4499468"/>
              <a:gd name="connsiteY18" fmla="*/ 946777 h 5516347"/>
              <a:gd name="connsiteX19" fmla="*/ 4444683 w 4499468"/>
              <a:gd name="connsiteY19" fmla="*/ 947677 h 5516347"/>
              <a:gd name="connsiteX20" fmla="*/ 4448802 w 4499468"/>
              <a:gd name="connsiteY20" fmla="*/ 983859 h 5516347"/>
              <a:gd name="connsiteX21" fmla="*/ 4444004 w 4499468"/>
              <a:gd name="connsiteY21" fmla="*/ 1082386 h 5516347"/>
              <a:gd name="connsiteX22" fmla="*/ 4443899 w 4499468"/>
              <a:gd name="connsiteY22" fmla="*/ 1140681 h 5516347"/>
              <a:gd name="connsiteX23" fmla="*/ 4448202 w 4499468"/>
              <a:gd name="connsiteY23" fmla="*/ 1161797 h 5516347"/>
              <a:gd name="connsiteX24" fmla="*/ 4451292 w 4499468"/>
              <a:gd name="connsiteY24" fmla="*/ 1191979 h 5516347"/>
              <a:gd name="connsiteX25" fmla="*/ 4460109 w 4499468"/>
              <a:gd name="connsiteY25" fmla="*/ 1244449 h 5516347"/>
              <a:gd name="connsiteX26" fmla="*/ 4462386 w 4499468"/>
              <a:gd name="connsiteY26" fmla="*/ 1294666 h 5516347"/>
              <a:gd name="connsiteX27" fmla="*/ 4461506 w 4499468"/>
              <a:gd name="connsiteY27" fmla="*/ 1328296 h 5516347"/>
              <a:gd name="connsiteX28" fmla="*/ 4461043 w 4499468"/>
              <a:gd name="connsiteY28" fmla="*/ 1333156 h 5516347"/>
              <a:gd name="connsiteX29" fmla="*/ 4451924 w 4499468"/>
              <a:gd name="connsiteY29" fmla="*/ 1373054 h 5516347"/>
              <a:gd name="connsiteX30" fmla="*/ 4455188 w 4499468"/>
              <a:gd name="connsiteY30" fmla="*/ 1376999 h 5516347"/>
              <a:gd name="connsiteX31" fmla="*/ 4458030 w 4499468"/>
              <a:gd name="connsiteY31" fmla="*/ 1389816 h 5516347"/>
              <a:gd name="connsiteX32" fmla="*/ 4453289 w 4499468"/>
              <a:gd name="connsiteY32" fmla="*/ 1400401 h 5516347"/>
              <a:gd name="connsiteX33" fmla="*/ 4443105 w 4499468"/>
              <a:gd name="connsiteY33" fmla="*/ 1450629 h 5516347"/>
              <a:gd name="connsiteX34" fmla="*/ 4432208 w 4499468"/>
              <a:gd name="connsiteY34" fmla="*/ 1524330 h 5516347"/>
              <a:gd name="connsiteX35" fmla="*/ 4427327 w 4499468"/>
              <a:gd name="connsiteY35" fmla="*/ 1535289 h 5516347"/>
              <a:gd name="connsiteX36" fmla="*/ 4412899 w 4499468"/>
              <a:gd name="connsiteY36" fmla="*/ 1607363 h 5516347"/>
              <a:gd name="connsiteX37" fmla="*/ 4409184 w 4499468"/>
              <a:gd name="connsiteY37" fmla="*/ 1645395 h 5516347"/>
              <a:gd name="connsiteX38" fmla="*/ 4412844 w 4499468"/>
              <a:gd name="connsiteY38" fmla="*/ 1649850 h 5516347"/>
              <a:gd name="connsiteX39" fmla="*/ 4411194 w 4499468"/>
              <a:gd name="connsiteY39" fmla="*/ 1661048 h 5516347"/>
              <a:gd name="connsiteX40" fmla="*/ 4411606 w 4499468"/>
              <a:gd name="connsiteY40" fmla="*/ 1664107 h 5516347"/>
              <a:gd name="connsiteX41" fmla="*/ 4413117 w 4499468"/>
              <a:gd name="connsiteY41" fmla="*/ 1681560 h 5516347"/>
              <a:gd name="connsiteX42" fmla="*/ 4401647 w 4499468"/>
              <a:gd name="connsiteY42" fmla="*/ 1716455 h 5516347"/>
              <a:gd name="connsiteX43" fmla="*/ 4399587 w 4499468"/>
              <a:gd name="connsiteY43" fmla="*/ 1716581 h 5516347"/>
              <a:gd name="connsiteX44" fmla="*/ 4391089 w 4499468"/>
              <a:gd name="connsiteY44" fmla="*/ 1868666 h 5516347"/>
              <a:gd name="connsiteX45" fmla="*/ 4399780 w 4499468"/>
              <a:gd name="connsiteY45" fmla="*/ 1892828 h 5516347"/>
              <a:gd name="connsiteX46" fmla="*/ 4402058 w 4499468"/>
              <a:gd name="connsiteY46" fmla="*/ 1943047 h 5516347"/>
              <a:gd name="connsiteX47" fmla="*/ 4401177 w 4499468"/>
              <a:gd name="connsiteY47" fmla="*/ 1976676 h 5516347"/>
              <a:gd name="connsiteX48" fmla="*/ 4400715 w 4499468"/>
              <a:gd name="connsiteY48" fmla="*/ 1981536 h 5516347"/>
              <a:gd name="connsiteX49" fmla="*/ 4391595 w 4499468"/>
              <a:gd name="connsiteY49" fmla="*/ 2021434 h 5516347"/>
              <a:gd name="connsiteX50" fmla="*/ 4394860 w 4499468"/>
              <a:gd name="connsiteY50" fmla="*/ 2025379 h 5516347"/>
              <a:gd name="connsiteX51" fmla="*/ 4397701 w 4499468"/>
              <a:gd name="connsiteY51" fmla="*/ 2038196 h 5516347"/>
              <a:gd name="connsiteX52" fmla="*/ 4392960 w 4499468"/>
              <a:gd name="connsiteY52" fmla="*/ 2048781 h 5516347"/>
              <a:gd name="connsiteX53" fmla="*/ 4382776 w 4499468"/>
              <a:gd name="connsiteY53" fmla="*/ 2099011 h 5516347"/>
              <a:gd name="connsiteX54" fmla="*/ 4375445 w 4499468"/>
              <a:gd name="connsiteY54" fmla="*/ 2148592 h 5516347"/>
              <a:gd name="connsiteX55" fmla="*/ 4319362 w 4499468"/>
              <a:gd name="connsiteY55" fmla="*/ 3204925 h 5516347"/>
              <a:gd name="connsiteX56" fmla="*/ 4306576 w 4499468"/>
              <a:gd name="connsiteY56" fmla="*/ 3458573 h 5516347"/>
              <a:gd name="connsiteX57" fmla="*/ 4295491 w 4499468"/>
              <a:gd name="connsiteY57" fmla="*/ 3621276 h 5516347"/>
              <a:gd name="connsiteX58" fmla="*/ 4243956 w 4499468"/>
              <a:gd name="connsiteY58" fmla="*/ 5036659 h 5516347"/>
              <a:gd name="connsiteX59" fmla="*/ 4242847 w 4499468"/>
              <a:gd name="connsiteY59" fmla="*/ 5242987 h 5516347"/>
              <a:gd name="connsiteX60" fmla="*/ 4187554 w 4499468"/>
              <a:gd name="connsiteY60" fmla="*/ 5513970 h 5516347"/>
              <a:gd name="connsiteX61" fmla="*/ 298746 w 4499468"/>
              <a:gd name="connsiteY61" fmla="*/ 5249166 h 5516347"/>
              <a:gd name="connsiteX62" fmla="*/ 1462 w 4499468"/>
              <a:gd name="connsiteY62" fmla="*/ 5237777 h 5516347"/>
              <a:gd name="connsiteX63" fmla="*/ 7874 w 4499468"/>
              <a:gd name="connsiteY63" fmla="*/ 4977753 h 5516347"/>
              <a:gd name="connsiteX64" fmla="*/ 20715 w 4499468"/>
              <a:gd name="connsiteY64" fmla="*/ 4752822 h 5516347"/>
              <a:gd name="connsiteX65" fmla="*/ 222466 w 4499468"/>
              <a:gd name="connsiteY65" fmla="*/ 0 h 5516347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95491 w 4499468"/>
              <a:gd name="connsiteY57" fmla="*/ 3621276 h 5513991"/>
              <a:gd name="connsiteX58" fmla="*/ 4243956 w 4499468"/>
              <a:gd name="connsiteY58" fmla="*/ 5036659 h 5513991"/>
              <a:gd name="connsiteX59" fmla="*/ 4242847 w 4499468"/>
              <a:gd name="connsiteY59" fmla="*/ 5242987 h 5513991"/>
              <a:gd name="connsiteX60" fmla="*/ 4187554 w 4499468"/>
              <a:gd name="connsiteY60" fmla="*/ 5513970 h 5513991"/>
              <a:gd name="connsiteX61" fmla="*/ 298746 w 4499468"/>
              <a:gd name="connsiteY61" fmla="*/ 5249166 h 5513991"/>
              <a:gd name="connsiteX62" fmla="*/ 1462 w 4499468"/>
              <a:gd name="connsiteY62" fmla="*/ 5237777 h 5513991"/>
              <a:gd name="connsiteX63" fmla="*/ 7874 w 4499468"/>
              <a:gd name="connsiteY63" fmla="*/ 4977753 h 5513991"/>
              <a:gd name="connsiteX64" fmla="*/ 20715 w 4499468"/>
              <a:gd name="connsiteY64" fmla="*/ 4752822 h 5513991"/>
              <a:gd name="connsiteX65" fmla="*/ 222466 w 4499468"/>
              <a:gd name="connsiteY65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306576 w 4499468"/>
              <a:gd name="connsiteY56" fmla="*/ 3458573 h 5513991"/>
              <a:gd name="connsiteX57" fmla="*/ 4243956 w 4499468"/>
              <a:gd name="connsiteY57" fmla="*/ 5036659 h 5513991"/>
              <a:gd name="connsiteX58" fmla="*/ 4242847 w 4499468"/>
              <a:gd name="connsiteY58" fmla="*/ 5242987 h 5513991"/>
              <a:gd name="connsiteX59" fmla="*/ 4187554 w 4499468"/>
              <a:gd name="connsiteY59" fmla="*/ 5513970 h 5513991"/>
              <a:gd name="connsiteX60" fmla="*/ 298746 w 4499468"/>
              <a:gd name="connsiteY60" fmla="*/ 5249166 h 5513991"/>
              <a:gd name="connsiteX61" fmla="*/ 1462 w 4499468"/>
              <a:gd name="connsiteY61" fmla="*/ 5237777 h 5513991"/>
              <a:gd name="connsiteX62" fmla="*/ 7874 w 4499468"/>
              <a:gd name="connsiteY62" fmla="*/ 4977753 h 5513991"/>
              <a:gd name="connsiteX63" fmla="*/ 20715 w 4499468"/>
              <a:gd name="connsiteY63" fmla="*/ 4752822 h 5513991"/>
              <a:gd name="connsiteX64" fmla="*/ 222466 w 4499468"/>
              <a:gd name="connsiteY64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319362 w 4499468"/>
              <a:gd name="connsiteY55" fmla="*/ 3204925 h 5513991"/>
              <a:gd name="connsiteX56" fmla="*/ 4243956 w 4499468"/>
              <a:gd name="connsiteY56" fmla="*/ 5036659 h 5513991"/>
              <a:gd name="connsiteX57" fmla="*/ 4242847 w 4499468"/>
              <a:gd name="connsiteY57" fmla="*/ 5242987 h 5513991"/>
              <a:gd name="connsiteX58" fmla="*/ 4187554 w 4499468"/>
              <a:gd name="connsiteY58" fmla="*/ 5513970 h 5513991"/>
              <a:gd name="connsiteX59" fmla="*/ 298746 w 4499468"/>
              <a:gd name="connsiteY59" fmla="*/ 5249166 h 5513991"/>
              <a:gd name="connsiteX60" fmla="*/ 1462 w 4499468"/>
              <a:gd name="connsiteY60" fmla="*/ 5237777 h 5513991"/>
              <a:gd name="connsiteX61" fmla="*/ 7874 w 4499468"/>
              <a:gd name="connsiteY61" fmla="*/ 4977753 h 5513991"/>
              <a:gd name="connsiteX62" fmla="*/ 20715 w 4499468"/>
              <a:gd name="connsiteY62" fmla="*/ 4752822 h 5513991"/>
              <a:gd name="connsiteX63" fmla="*/ 222466 w 4499468"/>
              <a:gd name="connsiteY63" fmla="*/ 0 h 5513991"/>
              <a:gd name="connsiteX0" fmla="*/ 222466 w 4499468"/>
              <a:gd name="connsiteY0" fmla="*/ 0 h 5513991"/>
              <a:gd name="connsiteX1" fmla="*/ 3251633 w 4499468"/>
              <a:gd name="connsiteY1" fmla="*/ 153134 h 5513991"/>
              <a:gd name="connsiteX2" fmla="*/ 4080444 w 4499468"/>
              <a:gd name="connsiteY2" fmla="*/ 208242 h 5513991"/>
              <a:gd name="connsiteX3" fmla="*/ 4453638 w 4499468"/>
              <a:gd name="connsiteY3" fmla="*/ 228666 h 5513991"/>
              <a:gd name="connsiteX4" fmla="*/ 4481517 w 4499468"/>
              <a:gd name="connsiteY4" fmla="*/ 250471 h 5513991"/>
              <a:gd name="connsiteX5" fmla="*/ 4479743 w 4499468"/>
              <a:gd name="connsiteY5" fmla="*/ 282222 h 5513991"/>
              <a:gd name="connsiteX6" fmla="*/ 4482665 w 4499468"/>
              <a:gd name="connsiteY6" fmla="*/ 283939 h 5513991"/>
              <a:gd name="connsiteX7" fmla="*/ 4499091 w 4499468"/>
              <a:gd name="connsiteY7" fmla="*/ 315514 h 5513991"/>
              <a:gd name="connsiteX8" fmla="*/ 4476830 w 4499468"/>
              <a:gd name="connsiteY8" fmla="*/ 373160 h 5513991"/>
              <a:gd name="connsiteX9" fmla="*/ 4473342 w 4499468"/>
              <a:gd name="connsiteY9" fmla="*/ 396781 h 5513991"/>
              <a:gd name="connsiteX10" fmla="*/ 4468237 w 4499468"/>
              <a:gd name="connsiteY10" fmla="*/ 488120 h 5513991"/>
              <a:gd name="connsiteX11" fmla="*/ 4467587 w 4499468"/>
              <a:gd name="connsiteY11" fmla="*/ 534537 h 5513991"/>
              <a:gd name="connsiteX12" fmla="*/ 4464488 w 4499468"/>
              <a:gd name="connsiteY12" fmla="*/ 563001 h 5513991"/>
              <a:gd name="connsiteX13" fmla="*/ 4463819 w 4499468"/>
              <a:gd name="connsiteY13" fmla="*/ 567182 h 5513991"/>
              <a:gd name="connsiteX14" fmla="*/ 4450882 w 4499468"/>
              <a:gd name="connsiteY14" fmla="*/ 798696 h 5513991"/>
              <a:gd name="connsiteX15" fmla="*/ 4452595 w 4499468"/>
              <a:gd name="connsiteY15" fmla="*/ 803530 h 5513991"/>
              <a:gd name="connsiteX16" fmla="*/ 4450444 w 4499468"/>
              <a:gd name="connsiteY16" fmla="*/ 827361 h 5513991"/>
              <a:gd name="connsiteX17" fmla="*/ 4448844 w 4499468"/>
              <a:gd name="connsiteY17" fmla="*/ 835146 h 5513991"/>
              <a:gd name="connsiteX18" fmla="*/ 4442606 w 4499468"/>
              <a:gd name="connsiteY18" fmla="*/ 946777 h 5513991"/>
              <a:gd name="connsiteX19" fmla="*/ 4444683 w 4499468"/>
              <a:gd name="connsiteY19" fmla="*/ 947677 h 5513991"/>
              <a:gd name="connsiteX20" fmla="*/ 4448802 w 4499468"/>
              <a:gd name="connsiteY20" fmla="*/ 983859 h 5513991"/>
              <a:gd name="connsiteX21" fmla="*/ 4444004 w 4499468"/>
              <a:gd name="connsiteY21" fmla="*/ 1082386 h 5513991"/>
              <a:gd name="connsiteX22" fmla="*/ 4443899 w 4499468"/>
              <a:gd name="connsiteY22" fmla="*/ 1140681 h 5513991"/>
              <a:gd name="connsiteX23" fmla="*/ 4448202 w 4499468"/>
              <a:gd name="connsiteY23" fmla="*/ 1161797 h 5513991"/>
              <a:gd name="connsiteX24" fmla="*/ 4451292 w 4499468"/>
              <a:gd name="connsiteY24" fmla="*/ 1191979 h 5513991"/>
              <a:gd name="connsiteX25" fmla="*/ 4460109 w 4499468"/>
              <a:gd name="connsiteY25" fmla="*/ 1244449 h 5513991"/>
              <a:gd name="connsiteX26" fmla="*/ 4462386 w 4499468"/>
              <a:gd name="connsiteY26" fmla="*/ 1294666 h 5513991"/>
              <a:gd name="connsiteX27" fmla="*/ 4461506 w 4499468"/>
              <a:gd name="connsiteY27" fmla="*/ 1328296 h 5513991"/>
              <a:gd name="connsiteX28" fmla="*/ 4461043 w 4499468"/>
              <a:gd name="connsiteY28" fmla="*/ 1333156 h 5513991"/>
              <a:gd name="connsiteX29" fmla="*/ 4451924 w 4499468"/>
              <a:gd name="connsiteY29" fmla="*/ 1373054 h 5513991"/>
              <a:gd name="connsiteX30" fmla="*/ 4455188 w 4499468"/>
              <a:gd name="connsiteY30" fmla="*/ 1376999 h 5513991"/>
              <a:gd name="connsiteX31" fmla="*/ 4458030 w 4499468"/>
              <a:gd name="connsiteY31" fmla="*/ 1389816 h 5513991"/>
              <a:gd name="connsiteX32" fmla="*/ 4453289 w 4499468"/>
              <a:gd name="connsiteY32" fmla="*/ 1400401 h 5513991"/>
              <a:gd name="connsiteX33" fmla="*/ 4443105 w 4499468"/>
              <a:gd name="connsiteY33" fmla="*/ 1450629 h 5513991"/>
              <a:gd name="connsiteX34" fmla="*/ 4432208 w 4499468"/>
              <a:gd name="connsiteY34" fmla="*/ 1524330 h 5513991"/>
              <a:gd name="connsiteX35" fmla="*/ 4427327 w 4499468"/>
              <a:gd name="connsiteY35" fmla="*/ 1535289 h 5513991"/>
              <a:gd name="connsiteX36" fmla="*/ 4412899 w 4499468"/>
              <a:gd name="connsiteY36" fmla="*/ 1607363 h 5513991"/>
              <a:gd name="connsiteX37" fmla="*/ 4409184 w 4499468"/>
              <a:gd name="connsiteY37" fmla="*/ 1645395 h 5513991"/>
              <a:gd name="connsiteX38" fmla="*/ 4412844 w 4499468"/>
              <a:gd name="connsiteY38" fmla="*/ 1649850 h 5513991"/>
              <a:gd name="connsiteX39" fmla="*/ 4411194 w 4499468"/>
              <a:gd name="connsiteY39" fmla="*/ 1661048 h 5513991"/>
              <a:gd name="connsiteX40" fmla="*/ 4411606 w 4499468"/>
              <a:gd name="connsiteY40" fmla="*/ 1664107 h 5513991"/>
              <a:gd name="connsiteX41" fmla="*/ 4413117 w 4499468"/>
              <a:gd name="connsiteY41" fmla="*/ 1681560 h 5513991"/>
              <a:gd name="connsiteX42" fmla="*/ 4401647 w 4499468"/>
              <a:gd name="connsiteY42" fmla="*/ 1716455 h 5513991"/>
              <a:gd name="connsiteX43" fmla="*/ 4399587 w 4499468"/>
              <a:gd name="connsiteY43" fmla="*/ 1716581 h 5513991"/>
              <a:gd name="connsiteX44" fmla="*/ 4391089 w 4499468"/>
              <a:gd name="connsiteY44" fmla="*/ 1868666 h 5513991"/>
              <a:gd name="connsiteX45" fmla="*/ 4399780 w 4499468"/>
              <a:gd name="connsiteY45" fmla="*/ 1892828 h 5513991"/>
              <a:gd name="connsiteX46" fmla="*/ 4402058 w 4499468"/>
              <a:gd name="connsiteY46" fmla="*/ 1943047 h 5513991"/>
              <a:gd name="connsiteX47" fmla="*/ 4401177 w 4499468"/>
              <a:gd name="connsiteY47" fmla="*/ 1976676 h 5513991"/>
              <a:gd name="connsiteX48" fmla="*/ 4400715 w 4499468"/>
              <a:gd name="connsiteY48" fmla="*/ 1981536 h 5513991"/>
              <a:gd name="connsiteX49" fmla="*/ 4391595 w 4499468"/>
              <a:gd name="connsiteY49" fmla="*/ 2021434 h 5513991"/>
              <a:gd name="connsiteX50" fmla="*/ 4394860 w 4499468"/>
              <a:gd name="connsiteY50" fmla="*/ 2025379 h 5513991"/>
              <a:gd name="connsiteX51" fmla="*/ 4397701 w 4499468"/>
              <a:gd name="connsiteY51" fmla="*/ 2038196 h 5513991"/>
              <a:gd name="connsiteX52" fmla="*/ 4392960 w 4499468"/>
              <a:gd name="connsiteY52" fmla="*/ 2048781 h 5513991"/>
              <a:gd name="connsiteX53" fmla="*/ 4382776 w 4499468"/>
              <a:gd name="connsiteY53" fmla="*/ 2099011 h 5513991"/>
              <a:gd name="connsiteX54" fmla="*/ 4375445 w 4499468"/>
              <a:gd name="connsiteY54" fmla="*/ 2148592 h 5513991"/>
              <a:gd name="connsiteX55" fmla="*/ 4243956 w 4499468"/>
              <a:gd name="connsiteY55" fmla="*/ 5036659 h 5513991"/>
              <a:gd name="connsiteX56" fmla="*/ 4242847 w 4499468"/>
              <a:gd name="connsiteY56" fmla="*/ 5242987 h 5513991"/>
              <a:gd name="connsiteX57" fmla="*/ 4187554 w 4499468"/>
              <a:gd name="connsiteY57" fmla="*/ 5513970 h 5513991"/>
              <a:gd name="connsiteX58" fmla="*/ 298746 w 4499468"/>
              <a:gd name="connsiteY58" fmla="*/ 5249166 h 5513991"/>
              <a:gd name="connsiteX59" fmla="*/ 1462 w 4499468"/>
              <a:gd name="connsiteY59" fmla="*/ 5237777 h 5513991"/>
              <a:gd name="connsiteX60" fmla="*/ 7874 w 4499468"/>
              <a:gd name="connsiteY60" fmla="*/ 4977753 h 5513991"/>
              <a:gd name="connsiteX61" fmla="*/ 20715 w 4499468"/>
              <a:gd name="connsiteY61" fmla="*/ 4752822 h 5513991"/>
              <a:gd name="connsiteX62" fmla="*/ 222466 w 4499468"/>
              <a:gd name="connsiteY62" fmla="*/ 0 h 5513991"/>
              <a:gd name="connsiteX0" fmla="*/ 222466 w 4482665"/>
              <a:gd name="connsiteY0" fmla="*/ 0 h 5513991"/>
              <a:gd name="connsiteX1" fmla="*/ 3251633 w 4482665"/>
              <a:gd name="connsiteY1" fmla="*/ 153134 h 5513991"/>
              <a:gd name="connsiteX2" fmla="*/ 4080444 w 4482665"/>
              <a:gd name="connsiteY2" fmla="*/ 208242 h 5513991"/>
              <a:gd name="connsiteX3" fmla="*/ 4453638 w 4482665"/>
              <a:gd name="connsiteY3" fmla="*/ 228666 h 5513991"/>
              <a:gd name="connsiteX4" fmla="*/ 4481517 w 4482665"/>
              <a:gd name="connsiteY4" fmla="*/ 250471 h 5513991"/>
              <a:gd name="connsiteX5" fmla="*/ 4479743 w 4482665"/>
              <a:gd name="connsiteY5" fmla="*/ 282222 h 5513991"/>
              <a:gd name="connsiteX6" fmla="*/ 4482665 w 4482665"/>
              <a:gd name="connsiteY6" fmla="*/ 283939 h 5513991"/>
              <a:gd name="connsiteX7" fmla="*/ 4476830 w 4482665"/>
              <a:gd name="connsiteY7" fmla="*/ 373160 h 5513991"/>
              <a:gd name="connsiteX8" fmla="*/ 4473342 w 4482665"/>
              <a:gd name="connsiteY8" fmla="*/ 396781 h 5513991"/>
              <a:gd name="connsiteX9" fmla="*/ 4468237 w 4482665"/>
              <a:gd name="connsiteY9" fmla="*/ 488120 h 5513991"/>
              <a:gd name="connsiteX10" fmla="*/ 4467587 w 4482665"/>
              <a:gd name="connsiteY10" fmla="*/ 534537 h 5513991"/>
              <a:gd name="connsiteX11" fmla="*/ 4464488 w 4482665"/>
              <a:gd name="connsiteY11" fmla="*/ 563001 h 5513991"/>
              <a:gd name="connsiteX12" fmla="*/ 4463819 w 4482665"/>
              <a:gd name="connsiteY12" fmla="*/ 567182 h 5513991"/>
              <a:gd name="connsiteX13" fmla="*/ 4450882 w 4482665"/>
              <a:gd name="connsiteY13" fmla="*/ 798696 h 5513991"/>
              <a:gd name="connsiteX14" fmla="*/ 4452595 w 4482665"/>
              <a:gd name="connsiteY14" fmla="*/ 803530 h 5513991"/>
              <a:gd name="connsiteX15" fmla="*/ 4450444 w 4482665"/>
              <a:gd name="connsiteY15" fmla="*/ 827361 h 5513991"/>
              <a:gd name="connsiteX16" fmla="*/ 4448844 w 4482665"/>
              <a:gd name="connsiteY16" fmla="*/ 835146 h 5513991"/>
              <a:gd name="connsiteX17" fmla="*/ 4442606 w 4482665"/>
              <a:gd name="connsiteY17" fmla="*/ 946777 h 5513991"/>
              <a:gd name="connsiteX18" fmla="*/ 4444683 w 4482665"/>
              <a:gd name="connsiteY18" fmla="*/ 947677 h 5513991"/>
              <a:gd name="connsiteX19" fmla="*/ 4448802 w 4482665"/>
              <a:gd name="connsiteY19" fmla="*/ 983859 h 5513991"/>
              <a:gd name="connsiteX20" fmla="*/ 4444004 w 4482665"/>
              <a:gd name="connsiteY20" fmla="*/ 1082386 h 5513991"/>
              <a:gd name="connsiteX21" fmla="*/ 4443899 w 4482665"/>
              <a:gd name="connsiteY21" fmla="*/ 1140681 h 5513991"/>
              <a:gd name="connsiteX22" fmla="*/ 4448202 w 4482665"/>
              <a:gd name="connsiteY22" fmla="*/ 1161797 h 5513991"/>
              <a:gd name="connsiteX23" fmla="*/ 4451292 w 4482665"/>
              <a:gd name="connsiteY23" fmla="*/ 1191979 h 5513991"/>
              <a:gd name="connsiteX24" fmla="*/ 4460109 w 4482665"/>
              <a:gd name="connsiteY24" fmla="*/ 1244449 h 5513991"/>
              <a:gd name="connsiteX25" fmla="*/ 4462386 w 4482665"/>
              <a:gd name="connsiteY25" fmla="*/ 1294666 h 5513991"/>
              <a:gd name="connsiteX26" fmla="*/ 4461506 w 4482665"/>
              <a:gd name="connsiteY26" fmla="*/ 1328296 h 5513991"/>
              <a:gd name="connsiteX27" fmla="*/ 4461043 w 4482665"/>
              <a:gd name="connsiteY27" fmla="*/ 1333156 h 5513991"/>
              <a:gd name="connsiteX28" fmla="*/ 4451924 w 4482665"/>
              <a:gd name="connsiteY28" fmla="*/ 1373054 h 5513991"/>
              <a:gd name="connsiteX29" fmla="*/ 4455188 w 4482665"/>
              <a:gd name="connsiteY29" fmla="*/ 1376999 h 5513991"/>
              <a:gd name="connsiteX30" fmla="*/ 4458030 w 4482665"/>
              <a:gd name="connsiteY30" fmla="*/ 1389816 h 5513991"/>
              <a:gd name="connsiteX31" fmla="*/ 4453289 w 4482665"/>
              <a:gd name="connsiteY31" fmla="*/ 1400401 h 5513991"/>
              <a:gd name="connsiteX32" fmla="*/ 4443105 w 4482665"/>
              <a:gd name="connsiteY32" fmla="*/ 1450629 h 5513991"/>
              <a:gd name="connsiteX33" fmla="*/ 4432208 w 4482665"/>
              <a:gd name="connsiteY33" fmla="*/ 1524330 h 5513991"/>
              <a:gd name="connsiteX34" fmla="*/ 4427327 w 4482665"/>
              <a:gd name="connsiteY34" fmla="*/ 1535289 h 5513991"/>
              <a:gd name="connsiteX35" fmla="*/ 4412899 w 4482665"/>
              <a:gd name="connsiteY35" fmla="*/ 1607363 h 5513991"/>
              <a:gd name="connsiteX36" fmla="*/ 4409184 w 4482665"/>
              <a:gd name="connsiteY36" fmla="*/ 1645395 h 5513991"/>
              <a:gd name="connsiteX37" fmla="*/ 4412844 w 4482665"/>
              <a:gd name="connsiteY37" fmla="*/ 1649850 h 5513991"/>
              <a:gd name="connsiteX38" fmla="*/ 4411194 w 4482665"/>
              <a:gd name="connsiteY38" fmla="*/ 1661048 h 5513991"/>
              <a:gd name="connsiteX39" fmla="*/ 4411606 w 4482665"/>
              <a:gd name="connsiteY39" fmla="*/ 1664107 h 5513991"/>
              <a:gd name="connsiteX40" fmla="*/ 4413117 w 4482665"/>
              <a:gd name="connsiteY40" fmla="*/ 1681560 h 5513991"/>
              <a:gd name="connsiteX41" fmla="*/ 4401647 w 4482665"/>
              <a:gd name="connsiteY41" fmla="*/ 1716455 h 5513991"/>
              <a:gd name="connsiteX42" fmla="*/ 4399587 w 4482665"/>
              <a:gd name="connsiteY42" fmla="*/ 1716581 h 5513991"/>
              <a:gd name="connsiteX43" fmla="*/ 4391089 w 4482665"/>
              <a:gd name="connsiteY43" fmla="*/ 1868666 h 5513991"/>
              <a:gd name="connsiteX44" fmla="*/ 4399780 w 4482665"/>
              <a:gd name="connsiteY44" fmla="*/ 1892828 h 5513991"/>
              <a:gd name="connsiteX45" fmla="*/ 4402058 w 4482665"/>
              <a:gd name="connsiteY45" fmla="*/ 1943047 h 5513991"/>
              <a:gd name="connsiteX46" fmla="*/ 4401177 w 4482665"/>
              <a:gd name="connsiteY46" fmla="*/ 1976676 h 5513991"/>
              <a:gd name="connsiteX47" fmla="*/ 4400715 w 4482665"/>
              <a:gd name="connsiteY47" fmla="*/ 1981536 h 5513991"/>
              <a:gd name="connsiteX48" fmla="*/ 4391595 w 4482665"/>
              <a:gd name="connsiteY48" fmla="*/ 2021434 h 5513991"/>
              <a:gd name="connsiteX49" fmla="*/ 4394860 w 4482665"/>
              <a:gd name="connsiteY49" fmla="*/ 2025379 h 5513991"/>
              <a:gd name="connsiteX50" fmla="*/ 4397701 w 4482665"/>
              <a:gd name="connsiteY50" fmla="*/ 2038196 h 5513991"/>
              <a:gd name="connsiteX51" fmla="*/ 4392960 w 4482665"/>
              <a:gd name="connsiteY51" fmla="*/ 2048781 h 5513991"/>
              <a:gd name="connsiteX52" fmla="*/ 4382776 w 4482665"/>
              <a:gd name="connsiteY52" fmla="*/ 2099011 h 5513991"/>
              <a:gd name="connsiteX53" fmla="*/ 4375445 w 4482665"/>
              <a:gd name="connsiteY53" fmla="*/ 2148592 h 5513991"/>
              <a:gd name="connsiteX54" fmla="*/ 4243956 w 4482665"/>
              <a:gd name="connsiteY54" fmla="*/ 5036659 h 5513991"/>
              <a:gd name="connsiteX55" fmla="*/ 4242847 w 4482665"/>
              <a:gd name="connsiteY55" fmla="*/ 5242987 h 5513991"/>
              <a:gd name="connsiteX56" fmla="*/ 4187554 w 4482665"/>
              <a:gd name="connsiteY56" fmla="*/ 5513970 h 5513991"/>
              <a:gd name="connsiteX57" fmla="*/ 298746 w 4482665"/>
              <a:gd name="connsiteY57" fmla="*/ 5249166 h 5513991"/>
              <a:gd name="connsiteX58" fmla="*/ 1462 w 4482665"/>
              <a:gd name="connsiteY58" fmla="*/ 5237777 h 5513991"/>
              <a:gd name="connsiteX59" fmla="*/ 7874 w 4482665"/>
              <a:gd name="connsiteY59" fmla="*/ 4977753 h 5513991"/>
              <a:gd name="connsiteX60" fmla="*/ 20715 w 4482665"/>
              <a:gd name="connsiteY60" fmla="*/ 4752822 h 5513991"/>
              <a:gd name="connsiteX61" fmla="*/ 222466 w 4482665"/>
              <a:gd name="connsiteY61" fmla="*/ 0 h 5513991"/>
              <a:gd name="connsiteX0" fmla="*/ 222466 w 4481517"/>
              <a:gd name="connsiteY0" fmla="*/ 0 h 5513991"/>
              <a:gd name="connsiteX1" fmla="*/ 3251633 w 4481517"/>
              <a:gd name="connsiteY1" fmla="*/ 153134 h 5513991"/>
              <a:gd name="connsiteX2" fmla="*/ 4080444 w 4481517"/>
              <a:gd name="connsiteY2" fmla="*/ 208242 h 5513991"/>
              <a:gd name="connsiteX3" fmla="*/ 4453638 w 4481517"/>
              <a:gd name="connsiteY3" fmla="*/ 228666 h 5513991"/>
              <a:gd name="connsiteX4" fmla="*/ 4481517 w 4481517"/>
              <a:gd name="connsiteY4" fmla="*/ 250471 h 5513991"/>
              <a:gd name="connsiteX5" fmla="*/ 4479743 w 4481517"/>
              <a:gd name="connsiteY5" fmla="*/ 282222 h 5513991"/>
              <a:gd name="connsiteX6" fmla="*/ 4476830 w 4481517"/>
              <a:gd name="connsiteY6" fmla="*/ 373160 h 5513991"/>
              <a:gd name="connsiteX7" fmla="*/ 4473342 w 4481517"/>
              <a:gd name="connsiteY7" fmla="*/ 396781 h 5513991"/>
              <a:gd name="connsiteX8" fmla="*/ 4468237 w 4481517"/>
              <a:gd name="connsiteY8" fmla="*/ 488120 h 5513991"/>
              <a:gd name="connsiteX9" fmla="*/ 4467587 w 4481517"/>
              <a:gd name="connsiteY9" fmla="*/ 534537 h 5513991"/>
              <a:gd name="connsiteX10" fmla="*/ 4464488 w 4481517"/>
              <a:gd name="connsiteY10" fmla="*/ 563001 h 5513991"/>
              <a:gd name="connsiteX11" fmla="*/ 4463819 w 4481517"/>
              <a:gd name="connsiteY11" fmla="*/ 567182 h 5513991"/>
              <a:gd name="connsiteX12" fmla="*/ 4450882 w 4481517"/>
              <a:gd name="connsiteY12" fmla="*/ 798696 h 5513991"/>
              <a:gd name="connsiteX13" fmla="*/ 4452595 w 4481517"/>
              <a:gd name="connsiteY13" fmla="*/ 803530 h 5513991"/>
              <a:gd name="connsiteX14" fmla="*/ 4450444 w 4481517"/>
              <a:gd name="connsiteY14" fmla="*/ 827361 h 5513991"/>
              <a:gd name="connsiteX15" fmla="*/ 4448844 w 4481517"/>
              <a:gd name="connsiteY15" fmla="*/ 835146 h 5513991"/>
              <a:gd name="connsiteX16" fmla="*/ 4442606 w 4481517"/>
              <a:gd name="connsiteY16" fmla="*/ 946777 h 5513991"/>
              <a:gd name="connsiteX17" fmla="*/ 4444683 w 4481517"/>
              <a:gd name="connsiteY17" fmla="*/ 947677 h 5513991"/>
              <a:gd name="connsiteX18" fmla="*/ 4448802 w 4481517"/>
              <a:gd name="connsiteY18" fmla="*/ 983859 h 5513991"/>
              <a:gd name="connsiteX19" fmla="*/ 4444004 w 4481517"/>
              <a:gd name="connsiteY19" fmla="*/ 1082386 h 5513991"/>
              <a:gd name="connsiteX20" fmla="*/ 4443899 w 4481517"/>
              <a:gd name="connsiteY20" fmla="*/ 1140681 h 5513991"/>
              <a:gd name="connsiteX21" fmla="*/ 4448202 w 4481517"/>
              <a:gd name="connsiteY21" fmla="*/ 1161797 h 5513991"/>
              <a:gd name="connsiteX22" fmla="*/ 4451292 w 4481517"/>
              <a:gd name="connsiteY22" fmla="*/ 1191979 h 5513991"/>
              <a:gd name="connsiteX23" fmla="*/ 4460109 w 4481517"/>
              <a:gd name="connsiteY23" fmla="*/ 1244449 h 5513991"/>
              <a:gd name="connsiteX24" fmla="*/ 4462386 w 4481517"/>
              <a:gd name="connsiteY24" fmla="*/ 1294666 h 5513991"/>
              <a:gd name="connsiteX25" fmla="*/ 4461506 w 4481517"/>
              <a:gd name="connsiteY25" fmla="*/ 1328296 h 5513991"/>
              <a:gd name="connsiteX26" fmla="*/ 4461043 w 4481517"/>
              <a:gd name="connsiteY26" fmla="*/ 1333156 h 5513991"/>
              <a:gd name="connsiteX27" fmla="*/ 4451924 w 4481517"/>
              <a:gd name="connsiteY27" fmla="*/ 1373054 h 5513991"/>
              <a:gd name="connsiteX28" fmla="*/ 4455188 w 4481517"/>
              <a:gd name="connsiteY28" fmla="*/ 1376999 h 5513991"/>
              <a:gd name="connsiteX29" fmla="*/ 4458030 w 4481517"/>
              <a:gd name="connsiteY29" fmla="*/ 1389816 h 5513991"/>
              <a:gd name="connsiteX30" fmla="*/ 4453289 w 4481517"/>
              <a:gd name="connsiteY30" fmla="*/ 1400401 h 5513991"/>
              <a:gd name="connsiteX31" fmla="*/ 4443105 w 4481517"/>
              <a:gd name="connsiteY31" fmla="*/ 1450629 h 5513991"/>
              <a:gd name="connsiteX32" fmla="*/ 4432208 w 4481517"/>
              <a:gd name="connsiteY32" fmla="*/ 1524330 h 5513991"/>
              <a:gd name="connsiteX33" fmla="*/ 4427327 w 4481517"/>
              <a:gd name="connsiteY33" fmla="*/ 1535289 h 5513991"/>
              <a:gd name="connsiteX34" fmla="*/ 4412899 w 4481517"/>
              <a:gd name="connsiteY34" fmla="*/ 1607363 h 5513991"/>
              <a:gd name="connsiteX35" fmla="*/ 4409184 w 4481517"/>
              <a:gd name="connsiteY35" fmla="*/ 1645395 h 5513991"/>
              <a:gd name="connsiteX36" fmla="*/ 4412844 w 4481517"/>
              <a:gd name="connsiteY36" fmla="*/ 1649850 h 5513991"/>
              <a:gd name="connsiteX37" fmla="*/ 4411194 w 4481517"/>
              <a:gd name="connsiteY37" fmla="*/ 1661048 h 5513991"/>
              <a:gd name="connsiteX38" fmla="*/ 4411606 w 4481517"/>
              <a:gd name="connsiteY38" fmla="*/ 1664107 h 5513991"/>
              <a:gd name="connsiteX39" fmla="*/ 4413117 w 4481517"/>
              <a:gd name="connsiteY39" fmla="*/ 1681560 h 5513991"/>
              <a:gd name="connsiteX40" fmla="*/ 4401647 w 4481517"/>
              <a:gd name="connsiteY40" fmla="*/ 1716455 h 5513991"/>
              <a:gd name="connsiteX41" fmla="*/ 4399587 w 4481517"/>
              <a:gd name="connsiteY41" fmla="*/ 1716581 h 5513991"/>
              <a:gd name="connsiteX42" fmla="*/ 4391089 w 4481517"/>
              <a:gd name="connsiteY42" fmla="*/ 1868666 h 5513991"/>
              <a:gd name="connsiteX43" fmla="*/ 4399780 w 4481517"/>
              <a:gd name="connsiteY43" fmla="*/ 1892828 h 5513991"/>
              <a:gd name="connsiteX44" fmla="*/ 4402058 w 4481517"/>
              <a:gd name="connsiteY44" fmla="*/ 1943047 h 5513991"/>
              <a:gd name="connsiteX45" fmla="*/ 4401177 w 4481517"/>
              <a:gd name="connsiteY45" fmla="*/ 1976676 h 5513991"/>
              <a:gd name="connsiteX46" fmla="*/ 4400715 w 4481517"/>
              <a:gd name="connsiteY46" fmla="*/ 1981536 h 5513991"/>
              <a:gd name="connsiteX47" fmla="*/ 4391595 w 4481517"/>
              <a:gd name="connsiteY47" fmla="*/ 2021434 h 5513991"/>
              <a:gd name="connsiteX48" fmla="*/ 4394860 w 4481517"/>
              <a:gd name="connsiteY48" fmla="*/ 2025379 h 5513991"/>
              <a:gd name="connsiteX49" fmla="*/ 4397701 w 4481517"/>
              <a:gd name="connsiteY49" fmla="*/ 2038196 h 5513991"/>
              <a:gd name="connsiteX50" fmla="*/ 4392960 w 4481517"/>
              <a:gd name="connsiteY50" fmla="*/ 2048781 h 5513991"/>
              <a:gd name="connsiteX51" fmla="*/ 4382776 w 4481517"/>
              <a:gd name="connsiteY51" fmla="*/ 2099011 h 5513991"/>
              <a:gd name="connsiteX52" fmla="*/ 4375445 w 4481517"/>
              <a:gd name="connsiteY52" fmla="*/ 2148592 h 5513991"/>
              <a:gd name="connsiteX53" fmla="*/ 4243956 w 4481517"/>
              <a:gd name="connsiteY53" fmla="*/ 5036659 h 5513991"/>
              <a:gd name="connsiteX54" fmla="*/ 4242847 w 4481517"/>
              <a:gd name="connsiteY54" fmla="*/ 5242987 h 5513991"/>
              <a:gd name="connsiteX55" fmla="*/ 4187554 w 4481517"/>
              <a:gd name="connsiteY55" fmla="*/ 5513970 h 5513991"/>
              <a:gd name="connsiteX56" fmla="*/ 298746 w 4481517"/>
              <a:gd name="connsiteY56" fmla="*/ 5249166 h 5513991"/>
              <a:gd name="connsiteX57" fmla="*/ 1462 w 4481517"/>
              <a:gd name="connsiteY57" fmla="*/ 5237777 h 5513991"/>
              <a:gd name="connsiteX58" fmla="*/ 7874 w 4481517"/>
              <a:gd name="connsiteY58" fmla="*/ 4977753 h 5513991"/>
              <a:gd name="connsiteX59" fmla="*/ 20715 w 4481517"/>
              <a:gd name="connsiteY59" fmla="*/ 4752822 h 5513991"/>
              <a:gd name="connsiteX60" fmla="*/ 222466 w 4481517"/>
              <a:gd name="connsiteY60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73342 w 4482645"/>
              <a:gd name="connsiteY6" fmla="*/ 396781 h 5513991"/>
              <a:gd name="connsiteX7" fmla="*/ 4468237 w 4482645"/>
              <a:gd name="connsiteY7" fmla="*/ 488120 h 5513991"/>
              <a:gd name="connsiteX8" fmla="*/ 4467587 w 4482645"/>
              <a:gd name="connsiteY8" fmla="*/ 534537 h 5513991"/>
              <a:gd name="connsiteX9" fmla="*/ 4464488 w 4482645"/>
              <a:gd name="connsiteY9" fmla="*/ 563001 h 5513991"/>
              <a:gd name="connsiteX10" fmla="*/ 4463819 w 4482645"/>
              <a:gd name="connsiteY10" fmla="*/ 567182 h 5513991"/>
              <a:gd name="connsiteX11" fmla="*/ 4450882 w 4482645"/>
              <a:gd name="connsiteY11" fmla="*/ 798696 h 5513991"/>
              <a:gd name="connsiteX12" fmla="*/ 4452595 w 4482645"/>
              <a:gd name="connsiteY12" fmla="*/ 803530 h 5513991"/>
              <a:gd name="connsiteX13" fmla="*/ 4450444 w 4482645"/>
              <a:gd name="connsiteY13" fmla="*/ 827361 h 5513991"/>
              <a:gd name="connsiteX14" fmla="*/ 4448844 w 4482645"/>
              <a:gd name="connsiteY14" fmla="*/ 835146 h 5513991"/>
              <a:gd name="connsiteX15" fmla="*/ 4442606 w 4482645"/>
              <a:gd name="connsiteY15" fmla="*/ 946777 h 5513991"/>
              <a:gd name="connsiteX16" fmla="*/ 4444683 w 4482645"/>
              <a:gd name="connsiteY16" fmla="*/ 947677 h 5513991"/>
              <a:gd name="connsiteX17" fmla="*/ 4448802 w 4482645"/>
              <a:gd name="connsiteY17" fmla="*/ 983859 h 5513991"/>
              <a:gd name="connsiteX18" fmla="*/ 4444004 w 4482645"/>
              <a:gd name="connsiteY18" fmla="*/ 1082386 h 5513991"/>
              <a:gd name="connsiteX19" fmla="*/ 4443899 w 4482645"/>
              <a:gd name="connsiteY19" fmla="*/ 1140681 h 5513991"/>
              <a:gd name="connsiteX20" fmla="*/ 4448202 w 4482645"/>
              <a:gd name="connsiteY20" fmla="*/ 1161797 h 5513991"/>
              <a:gd name="connsiteX21" fmla="*/ 4451292 w 4482645"/>
              <a:gd name="connsiteY21" fmla="*/ 1191979 h 5513991"/>
              <a:gd name="connsiteX22" fmla="*/ 4460109 w 4482645"/>
              <a:gd name="connsiteY22" fmla="*/ 1244449 h 5513991"/>
              <a:gd name="connsiteX23" fmla="*/ 4462386 w 4482645"/>
              <a:gd name="connsiteY23" fmla="*/ 1294666 h 5513991"/>
              <a:gd name="connsiteX24" fmla="*/ 4461506 w 4482645"/>
              <a:gd name="connsiteY24" fmla="*/ 1328296 h 5513991"/>
              <a:gd name="connsiteX25" fmla="*/ 4461043 w 4482645"/>
              <a:gd name="connsiteY25" fmla="*/ 1333156 h 5513991"/>
              <a:gd name="connsiteX26" fmla="*/ 4451924 w 4482645"/>
              <a:gd name="connsiteY26" fmla="*/ 1373054 h 5513991"/>
              <a:gd name="connsiteX27" fmla="*/ 4455188 w 4482645"/>
              <a:gd name="connsiteY27" fmla="*/ 1376999 h 5513991"/>
              <a:gd name="connsiteX28" fmla="*/ 4458030 w 4482645"/>
              <a:gd name="connsiteY28" fmla="*/ 1389816 h 5513991"/>
              <a:gd name="connsiteX29" fmla="*/ 4453289 w 4482645"/>
              <a:gd name="connsiteY29" fmla="*/ 1400401 h 5513991"/>
              <a:gd name="connsiteX30" fmla="*/ 4443105 w 4482645"/>
              <a:gd name="connsiteY30" fmla="*/ 1450629 h 5513991"/>
              <a:gd name="connsiteX31" fmla="*/ 4432208 w 4482645"/>
              <a:gd name="connsiteY31" fmla="*/ 1524330 h 5513991"/>
              <a:gd name="connsiteX32" fmla="*/ 4427327 w 4482645"/>
              <a:gd name="connsiteY32" fmla="*/ 1535289 h 5513991"/>
              <a:gd name="connsiteX33" fmla="*/ 4412899 w 4482645"/>
              <a:gd name="connsiteY33" fmla="*/ 1607363 h 5513991"/>
              <a:gd name="connsiteX34" fmla="*/ 4409184 w 4482645"/>
              <a:gd name="connsiteY34" fmla="*/ 1645395 h 5513991"/>
              <a:gd name="connsiteX35" fmla="*/ 4412844 w 4482645"/>
              <a:gd name="connsiteY35" fmla="*/ 1649850 h 5513991"/>
              <a:gd name="connsiteX36" fmla="*/ 4411194 w 4482645"/>
              <a:gd name="connsiteY36" fmla="*/ 1661048 h 5513991"/>
              <a:gd name="connsiteX37" fmla="*/ 4411606 w 4482645"/>
              <a:gd name="connsiteY37" fmla="*/ 1664107 h 5513991"/>
              <a:gd name="connsiteX38" fmla="*/ 4413117 w 4482645"/>
              <a:gd name="connsiteY38" fmla="*/ 1681560 h 5513991"/>
              <a:gd name="connsiteX39" fmla="*/ 4401647 w 4482645"/>
              <a:gd name="connsiteY39" fmla="*/ 1716455 h 5513991"/>
              <a:gd name="connsiteX40" fmla="*/ 4399587 w 4482645"/>
              <a:gd name="connsiteY40" fmla="*/ 1716581 h 5513991"/>
              <a:gd name="connsiteX41" fmla="*/ 4391089 w 4482645"/>
              <a:gd name="connsiteY41" fmla="*/ 1868666 h 5513991"/>
              <a:gd name="connsiteX42" fmla="*/ 4399780 w 4482645"/>
              <a:gd name="connsiteY42" fmla="*/ 1892828 h 5513991"/>
              <a:gd name="connsiteX43" fmla="*/ 4402058 w 4482645"/>
              <a:gd name="connsiteY43" fmla="*/ 1943047 h 5513991"/>
              <a:gd name="connsiteX44" fmla="*/ 4401177 w 4482645"/>
              <a:gd name="connsiteY44" fmla="*/ 1976676 h 5513991"/>
              <a:gd name="connsiteX45" fmla="*/ 4400715 w 4482645"/>
              <a:gd name="connsiteY45" fmla="*/ 1981536 h 5513991"/>
              <a:gd name="connsiteX46" fmla="*/ 4391595 w 4482645"/>
              <a:gd name="connsiteY46" fmla="*/ 2021434 h 5513991"/>
              <a:gd name="connsiteX47" fmla="*/ 4394860 w 4482645"/>
              <a:gd name="connsiteY47" fmla="*/ 2025379 h 5513991"/>
              <a:gd name="connsiteX48" fmla="*/ 4397701 w 4482645"/>
              <a:gd name="connsiteY48" fmla="*/ 2038196 h 5513991"/>
              <a:gd name="connsiteX49" fmla="*/ 4392960 w 4482645"/>
              <a:gd name="connsiteY49" fmla="*/ 2048781 h 5513991"/>
              <a:gd name="connsiteX50" fmla="*/ 4382776 w 4482645"/>
              <a:gd name="connsiteY50" fmla="*/ 2099011 h 5513991"/>
              <a:gd name="connsiteX51" fmla="*/ 4375445 w 4482645"/>
              <a:gd name="connsiteY51" fmla="*/ 2148592 h 5513991"/>
              <a:gd name="connsiteX52" fmla="*/ 4243956 w 4482645"/>
              <a:gd name="connsiteY52" fmla="*/ 5036659 h 5513991"/>
              <a:gd name="connsiteX53" fmla="*/ 4242847 w 4482645"/>
              <a:gd name="connsiteY53" fmla="*/ 5242987 h 5513991"/>
              <a:gd name="connsiteX54" fmla="*/ 4187554 w 4482645"/>
              <a:gd name="connsiteY54" fmla="*/ 5513970 h 5513991"/>
              <a:gd name="connsiteX55" fmla="*/ 298746 w 4482645"/>
              <a:gd name="connsiteY55" fmla="*/ 5249166 h 5513991"/>
              <a:gd name="connsiteX56" fmla="*/ 1462 w 4482645"/>
              <a:gd name="connsiteY56" fmla="*/ 5237777 h 5513991"/>
              <a:gd name="connsiteX57" fmla="*/ 7874 w 4482645"/>
              <a:gd name="connsiteY57" fmla="*/ 4977753 h 5513991"/>
              <a:gd name="connsiteX58" fmla="*/ 20715 w 4482645"/>
              <a:gd name="connsiteY58" fmla="*/ 4752822 h 5513991"/>
              <a:gd name="connsiteX59" fmla="*/ 222466 w 4482645"/>
              <a:gd name="connsiteY59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63819 w 4482645"/>
              <a:gd name="connsiteY9" fmla="*/ 567182 h 5513991"/>
              <a:gd name="connsiteX10" fmla="*/ 4450882 w 4482645"/>
              <a:gd name="connsiteY10" fmla="*/ 798696 h 5513991"/>
              <a:gd name="connsiteX11" fmla="*/ 4452595 w 4482645"/>
              <a:gd name="connsiteY11" fmla="*/ 803530 h 5513991"/>
              <a:gd name="connsiteX12" fmla="*/ 4450444 w 4482645"/>
              <a:gd name="connsiteY12" fmla="*/ 827361 h 5513991"/>
              <a:gd name="connsiteX13" fmla="*/ 4448844 w 4482645"/>
              <a:gd name="connsiteY13" fmla="*/ 835146 h 5513991"/>
              <a:gd name="connsiteX14" fmla="*/ 4442606 w 4482645"/>
              <a:gd name="connsiteY14" fmla="*/ 946777 h 5513991"/>
              <a:gd name="connsiteX15" fmla="*/ 4444683 w 4482645"/>
              <a:gd name="connsiteY15" fmla="*/ 947677 h 5513991"/>
              <a:gd name="connsiteX16" fmla="*/ 4448802 w 4482645"/>
              <a:gd name="connsiteY16" fmla="*/ 983859 h 5513991"/>
              <a:gd name="connsiteX17" fmla="*/ 4444004 w 4482645"/>
              <a:gd name="connsiteY17" fmla="*/ 1082386 h 5513991"/>
              <a:gd name="connsiteX18" fmla="*/ 4443899 w 4482645"/>
              <a:gd name="connsiteY18" fmla="*/ 1140681 h 5513991"/>
              <a:gd name="connsiteX19" fmla="*/ 4448202 w 4482645"/>
              <a:gd name="connsiteY19" fmla="*/ 1161797 h 5513991"/>
              <a:gd name="connsiteX20" fmla="*/ 4451292 w 4482645"/>
              <a:gd name="connsiteY20" fmla="*/ 1191979 h 5513991"/>
              <a:gd name="connsiteX21" fmla="*/ 4460109 w 4482645"/>
              <a:gd name="connsiteY21" fmla="*/ 1244449 h 5513991"/>
              <a:gd name="connsiteX22" fmla="*/ 4462386 w 4482645"/>
              <a:gd name="connsiteY22" fmla="*/ 1294666 h 5513991"/>
              <a:gd name="connsiteX23" fmla="*/ 4461506 w 4482645"/>
              <a:gd name="connsiteY23" fmla="*/ 1328296 h 5513991"/>
              <a:gd name="connsiteX24" fmla="*/ 4461043 w 4482645"/>
              <a:gd name="connsiteY24" fmla="*/ 1333156 h 5513991"/>
              <a:gd name="connsiteX25" fmla="*/ 4451924 w 4482645"/>
              <a:gd name="connsiteY25" fmla="*/ 1373054 h 5513991"/>
              <a:gd name="connsiteX26" fmla="*/ 4455188 w 4482645"/>
              <a:gd name="connsiteY26" fmla="*/ 1376999 h 5513991"/>
              <a:gd name="connsiteX27" fmla="*/ 4458030 w 4482645"/>
              <a:gd name="connsiteY27" fmla="*/ 1389816 h 5513991"/>
              <a:gd name="connsiteX28" fmla="*/ 4453289 w 4482645"/>
              <a:gd name="connsiteY28" fmla="*/ 1400401 h 5513991"/>
              <a:gd name="connsiteX29" fmla="*/ 4443105 w 4482645"/>
              <a:gd name="connsiteY29" fmla="*/ 1450629 h 5513991"/>
              <a:gd name="connsiteX30" fmla="*/ 4432208 w 4482645"/>
              <a:gd name="connsiteY30" fmla="*/ 1524330 h 5513991"/>
              <a:gd name="connsiteX31" fmla="*/ 4427327 w 4482645"/>
              <a:gd name="connsiteY31" fmla="*/ 1535289 h 5513991"/>
              <a:gd name="connsiteX32" fmla="*/ 4412899 w 4482645"/>
              <a:gd name="connsiteY32" fmla="*/ 1607363 h 5513991"/>
              <a:gd name="connsiteX33" fmla="*/ 4409184 w 4482645"/>
              <a:gd name="connsiteY33" fmla="*/ 1645395 h 5513991"/>
              <a:gd name="connsiteX34" fmla="*/ 4412844 w 4482645"/>
              <a:gd name="connsiteY34" fmla="*/ 1649850 h 5513991"/>
              <a:gd name="connsiteX35" fmla="*/ 4411194 w 4482645"/>
              <a:gd name="connsiteY35" fmla="*/ 1661048 h 5513991"/>
              <a:gd name="connsiteX36" fmla="*/ 4411606 w 4482645"/>
              <a:gd name="connsiteY36" fmla="*/ 1664107 h 5513991"/>
              <a:gd name="connsiteX37" fmla="*/ 4413117 w 4482645"/>
              <a:gd name="connsiteY37" fmla="*/ 1681560 h 5513991"/>
              <a:gd name="connsiteX38" fmla="*/ 4401647 w 4482645"/>
              <a:gd name="connsiteY38" fmla="*/ 1716455 h 5513991"/>
              <a:gd name="connsiteX39" fmla="*/ 4399587 w 4482645"/>
              <a:gd name="connsiteY39" fmla="*/ 1716581 h 5513991"/>
              <a:gd name="connsiteX40" fmla="*/ 4391089 w 4482645"/>
              <a:gd name="connsiteY40" fmla="*/ 1868666 h 5513991"/>
              <a:gd name="connsiteX41" fmla="*/ 4399780 w 4482645"/>
              <a:gd name="connsiteY41" fmla="*/ 1892828 h 5513991"/>
              <a:gd name="connsiteX42" fmla="*/ 4402058 w 4482645"/>
              <a:gd name="connsiteY42" fmla="*/ 1943047 h 5513991"/>
              <a:gd name="connsiteX43" fmla="*/ 4401177 w 4482645"/>
              <a:gd name="connsiteY43" fmla="*/ 1976676 h 5513991"/>
              <a:gd name="connsiteX44" fmla="*/ 4400715 w 4482645"/>
              <a:gd name="connsiteY44" fmla="*/ 1981536 h 5513991"/>
              <a:gd name="connsiteX45" fmla="*/ 4391595 w 4482645"/>
              <a:gd name="connsiteY45" fmla="*/ 2021434 h 5513991"/>
              <a:gd name="connsiteX46" fmla="*/ 4394860 w 4482645"/>
              <a:gd name="connsiteY46" fmla="*/ 2025379 h 5513991"/>
              <a:gd name="connsiteX47" fmla="*/ 4397701 w 4482645"/>
              <a:gd name="connsiteY47" fmla="*/ 2038196 h 5513991"/>
              <a:gd name="connsiteX48" fmla="*/ 4392960 w 4482645"/>
              <a:gd name="connsiteY48" fmla="*/ 2048781 h 5513991"/>
              <a:gd name="connsiteX49" fmla="*/ 4382776 w 4482645"/>
              <a:gd name="connsiteY49" fmla="*/ 2099011 h 5513991"/>
              <a:gd name="connsiteX50" fmla="*/ 4375445 w 4482645"/>
              <a:gd name="connsiteY50" fmla="*/ 2148592 h 5513991"/>
              <a:gd name="connsiteX51" fmla="*/ 4243956 w 4482645"/>
              <a:gd name="connsiteY51" fmla="*/ 5036659 h 5513991"/>
              <a:gd name="connsiteX52" fmla="*/ 4242847 w 4482645"/>
              <a:gd name="connsiteY52" fmla="*/ 5242987 h 5513991"/>
              <a:gd name="connsiteX53" fmla="*/ 4187554 w 4482645"/>
              <a:gd name="connsiteY53" fmla="*/ 5513970 h 5513991"/>
              <a:gd name="connsiteX54" fmla="*/ 298746 w 4482645"/>
              <a:gd name="connsiteY54" fmla="*/ 5249166 h 5513991"/>
              <a:gd name="connsiteX55" fmla="*/ 1462 w 4482645"/>
              <a:gd name="connsiteY55" fmla="*/ 5237777 h 5513991"/>
              <a:gd name="connsiteX56" fmla="*/ 7874 w 4482645"/>
              <a:gd name="connsiteY56" fmla="*/ 4977753 h 5513991"/>
              <a:gd name="connsiteX57" fmla="*/ 20715 w 4482645"/>
              <a:gd name="connsiteY57" fmla="*/ 4752822 h 5513991"/>
              <a:gd name="connsiteX58" fmla="*/ 222466 w 4482645"/>
              <a:gd name="connsiteY58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51292 w 4482645"/>
              <a:gd name="connsiteY19" fmla="*/ 1191979 h 5513991"/>
              <a:gd name="connsiteX20" fmla="*/ 4460109 w 4482645"/>
              <a:gd name="connsiteY20" fmla="*/ 1244449 h 5513991"/>
              <a:gd name="connsiteX21" fmla="*/ 4462386 w 4482645"/>
              <a:gd name="connsiteY21" fmla="*/ 1294666 h 5513991"/>
              <a:gd name="connsiteX22" fmla="*/ 4461506 w 4482645"/>
              <a:gd name="connsiteY22" fmla="*/ 1328296 h 5513991"/>
              <a:gd name="connsiteX23" fmla="*/ 4461043 w 4482645"/>
              <a:gd name="connsiteY23" fmla="*/ 1333156 h 5513991"/>
              <a:gd name="connsiteX24" fmla="*/ 4451924 w 4482645"/>
              <a:gd name="connsiteY24" fmla="*/ 1373054 h 5513991"/>
              <a:gd name="connsiteX25" fmla="*/ 4455188 w 4482645"/>
              <a:gd name="connsiteY25" fmla="*/ 1376999 h 5513991"/>
              <a:gd name="connsiteX26" fmla="*/ 4458030 w 4482645"/>
              <a:gd name="connsiteY26" fmla="*/ 1389816 h 5513991"/>
              <a:gd name="connsiteX27" fmla="*/ 4453289 w 4482645"/>
              <a:gd name="connsiteY27" fmla="*/ 1400401 h 5513991"/>
              <a:gd name="connsiteX28" fmla="*/ 4443105 w 4482645"/>
              <a:gd name="connsiteY28" fmla="*/ 1450629 h 5513991"/>
              <a:gd name="connsiteX29" fmla="*/ 4432208 w 4482645"/>
              <a:gd name="connsiteY29" fmla="*/ 1524330 h 5513991"/>
              <a:gd name="connsiteX30" fmla="*/ 4427327 w 4482645"/>
              <a:gd name="connsiteY30" fmla="*/ 1535289 h 5513991"/>
              <a:gd name="connsiteX31" fmla="*/ 4412899 w 4482645"/>
              <a:gd name="connsiteY31" fmla="*/ 1607363 h 5513991"/>
              <a:gd name="connsiteX32" fmla="*/ 4409184 w 4482645"/>
              <a:gd name="connsiteY32" fmla="*/ 1645395 h 5513991"/>
              <a:gd name="connsiteX33" fmla="*/ 4412844 w 4482645"/>
              <a:gd name="connsiteY33" fmla="*/ 1649850 h 5513991"/>
              <a:gd name="connsiteX34" fmla="*/ 4411194 w 4482645"/>
              <a:gd name="connsiteY34" fmla="*/ 1661048 h 5513991"/>
              <a:gd name="connsiteX35" fmla="*/ 4411606 w 4482645"/>
              <a:gd name="connsiteY35" fmla="*/ 1664107 h 5513991"/>
              <a:gd name="connsiteX36" fmla="*/ 4413117 w 4482645"/>
              <a:gd name="connsiteY36" fmla="*/ 1681560 h 5513991"/>
              <a:gd name="connsiteX37" fmla="*/ 4401647 w 4482645"/>
              <a:gd name="connsiteY37" fmla="*/ 1716455 h 5513991"/>
              <a:gd name="connsiteX38" fmla="*/ 4399587 w 4482645"/>
              <a:gd name="connsiteY38" fmla="*/ 1716581 h 5513991"/>
              <a:gd name="connsiteX39" fmla="*/ 4391089 w 4482645"/>
              <a:gd name="connsiteY39" fmla="*/ 1868666 h 5513991"/>
              <a:gd name="connsiteX40" fmla="*/ 4399780 w 4482645"/>
              <a:gd name="connsiteY40" fmla="*/ 1892828 h 5513991"/>
              <a:gd name="connsiteX41" fmla="*/ 4402058 w 4482645"/>
              <a:gd name="connsiteY41" fmla="*/ 1943047 h 5513991"/>
              <a:gd name="connsiteX42" fmla="*/ 4401177 w 4482645"/>
              <a:gd name="connsiteY42" fmla="*/ 1976676 h 5513991"/>
              <a:gd name="connsiteX43" fmla="*/ 4400715 w 4482645"/>
              <a:gd name="connsiteY43" fmla="*/ 1981536 h 5513991"/>
              <a:gd name="connsiteX44" fmla="*/ 4391595 w 4482645"/>
              <a:gd name="connsiteY44" fmla="*/ 2021434 h 5513991"/>
              <a:gd name="connsiteX45" fmla="*/ 4394860 w 4482645"/>
              <a:gd name="connsiteY45" fmla="*/ 2025379 h 5513991"/>
              <a:gd name="connsiteX46" fmla="*/ 4397701 w 4482645"/>
              <a:gd name="connsiteY46" fmla="*/ 2038196 h 5513991"/>
              <a:gd name="connsiteX47" fmla="*/ 4392960 w 4482645"/>
              <a:gd name="connsiteY47" fmla="*/ 2048781 h 5513991"/>
              <a:gd name="connsiteX48" fmla="*/ 4382776 w 4482645"/>
              <a:gd name="connsiteY48" fmla="*/ 2099011 h 5513991"/>
              <a:gd name="connsiteX49" fmla="*/ 4375445 w 4482645"/>
              <a:gd name="connsiteY49" fmla="*/ 2148592 h 5513991"/>
              <a:gd name="connsiteX50" fmla="*/ 4243956 w 4482645"/>
              <a:gd name="connsiteY50" fmla="*/ 5036659 h 5513991"/>
              <a:gd name="connsiteX51" fmla="*/ 4242847 w 4482645"/>
              <a:gd name="connsiteY51" fmla="*/ 5242987 h 5513991"/>
              <a:gd name="connsiteX52" fmla="*/ 4187554 w 4482645"/>
              <a:gd name="connsiteY52" fmla="*/ 5513970 h 5513991"/>
              <a:gd name="connsiteX53" fmla="*/ 298746 w 4482645"/>
              <a:gd name="connsiteY53" fmla="*/ 5249166 h 5513991"/>
              <a:gd name="connsiteX54" fmla="*/ 1462 w 4482645"/>
              <a:gd name="connsiteY54" fmla="*/ 5237777 h 5513991"/>
              <a:gd name="connsiteX55" fmla="*/ 7874 w 4482645"/>
              <a:gd name="connsiteY55" fmla="*/ 4977753 h 5513991"/>
              <a:gd name="connsiteX56" fmla="*/ 20715 w 4482645"/>
              <a:gd name="connsiteY56" fmla="*/ 4752822 h 5513991"/>
              <a:gd name="connsiteX57" fmla="*/ 222466 w 4482645"/>
              <a:gd name="connsiteY57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61043 w 4482645"/>
              <a:gd name="connsiteY22" fmla="*/ 1333156 h 5513991"/>
              <a:gd name="connsiteX23" fmla="*/ 4451924 w 4482645"/>
              <a:gd name="connsiteY23" fmla="*/ 1373054 h 5513991"/>
              <a:gd name="connsiteX24" fmla="*/ 4455188 w 4482645"/>
              <a:gd name="connsiteY24" fmla="*/ 1376999 h 5513991"/>
              <a:gd name="connsiteX25" fmla="*/ 4458030 w 4482645"/>
              <a:gd name="connsiteY25" fmla="*/ 1389816 h 5513991"/>
              <a:gd name="connsiteX26" fmla="*/ 4453289 w 4482645"/>
              <a:gd name="connsiteY26" fmla="*/ 1400401 h 5513991"/>
              <a:gd name="connsiteX27" fmla="*/ 4443105 w 4482645"/>
              <a:gd name="connsiteY27" fmla="*/ 1450629 h 5513991"/>
              <a:gd name="connsiteX28" fmla="*/ 4432208 w 4482645"/>
              <a:gd name="connsiteY28" fmla="*/ 1524330 h 5513991"/>
              <a:gd name="connsiteX29" fmla="*/ 4427327 w 4482645"/>
              <a:gd name="connsiteY29" fmla="*/ 1535289 h 5513991"/>
              <a:gd name="connsiteX30" fmla="*/ 4412899 w 4482645"/>
              <a:gd name="connsiteY30" fmla="*/ 1607363 h 5513991"/>
              <a:gd name="connsiteX31" fmla="*/ 4409184 w 4482645"/>
              <a:gd name="connsiteY31" fmla="*/ 1645395 h 5513991"/>
              <a:gd name="connsiteX32" fmla="*/ 4412844 w 4482645"/>
              <a:gd name="connsiteY32" fmla="*/ 1649850 h 5513991"/>
              <a:gd name="connsiteX33" fmla="*/ 4411194 w 4482645"/>
              <a:gd name="connsiteY33" fmla="*/ 1661048 h 5513991"/>
              <a:gd name="connsiteX34" fmla="*/ 4411606 w 4482645"/>
              <a:gd name="connsiteY34" fmla="*/ 1664107 h 5513991"/>
              <a:gd name="connsiteX35" fmla="*/ 4413117 w 4482645"/>
              <a:gd name="connsiteY35" fmla="*/ 1681560 h 5513991"/>
              <a:gd name="connsiteX36" fmla="*/ 4401647 w 4482645"/>
              <a:gd name="connsiteY36" fmla="*/ 1716455 h 5513991"/>
              <a:gd name="connsiteX37" fmla="*/ 4399587 w 4482645"/>
              <a:gd name="connsiteY37" fmla="*/ 1716581 h 5513991"/>
              <a:gd name="connsiteX38" fmla="*/ 4391089 w 4482645"/>
              <a:gd name="connsiteY38" fmla="*/ 1868666 h 5513991"/>
              <a:gd name="connsiteX39" fmla="*/ 4399780 w 4482645"/>
              <a:gd name="connsiteY39" fmla="*/ 1892828 h 5513991"/>
              <a:gd name="connsiteX40" fmla="*/ 4402058 w 4482645"/>
              <a:gd name="connsiteY40" fmla="*/ 1943047 h 5513991"/>
              <a:gd name="connsiteX41" fmla="*/ 4401177 w 4482645"/>
              <a:gd name="connsiteY41" fmla="*/ 1976676 h 5513991"/>
              <a:gd name="connsiteX42" fmla="*/ 4400715 w 4482645"/>
              <a:gd name="connsiteY42" fmla="*/ 1981536 h 5513991"/>
              <a:gd name="connsiteX43" fmla="*/ 4391595 w 4482645"/>
              <a:gd name="connsiteY43" fmla="*/ 2021434 h 5513991"/>
              <a:gd name="connsiteX44" fmla="*/ 4394860 w 4482645"/>
              <a:gd name="connsiteY44" fmla="*/ 2025379 h 5513991"/>
              <a:gd name="connsiteX45" fmla="*/ 4397701 w 4482645"/>
              <a:gd name="connsiteY45" fmla="*/ 2038196 h 5513991"/>
              <a:gd name="connsiteX46" fmla="*/ 4392960 w 4482645"/>
              <a:gd name="connsiteY46" fmla="*/ 2048781 h 5513991"/>
              <a:gd name="connsiteX47" fmla="*/ 4382776 w 4482645"/>
              <a:gd name="connsiteY47" fmla="*/ 2099011 h 5513991"/>
              <a:gd name="connsiteX48" fmla="*/ 4375445 w 4482645"/>
              <a:gd name="connsiteY48" fmla="*/ 2148592 h 5513991"/>
              <a:gd name="connsiteX49" fmla="*/ 4243956 w 4482645"/>
              <a:gd name="connsiteY49" fmla="*/ 5036659 h 5513991"/>
              <a:gd name="connsiteX50" fmla="*/ 4242847 w 4482645"/>
              <a:gd name="connsiteY50" fmla="*/ 5242987 h 5513991"/>
              <a:gd name="connsiteX51" fmla="*/ 4187554 w 4482645"/>
              <a:gd name="connsiteY51" fmla="*/ 5513970 h 5513991"/>
              <a:gd name="connsiteX52" fmla="*/ 298746 w 4482645"/>
              <a:gd name="connsiteY52" fmla="*/ 5249166 h 5513991"/>
              <a:gd name="connsiteX53" fmla="*/ 1462 w 4482645"/>
              <a:gd name="connsiteY53" fmla="*/ 5237777 h 5513991"/>
              <a:gd name="connsiteX54" fmla="*/ 7874 w 4482645"/>
              <a:gd name="connsiteY54" fmla="*/ 4977753 h 5513991"/>
              <a:gd name="connsiteX55" fmla="*/ 20715 w 4482645"/>
              <a:gd name="connsiteY55" fmla="*/ 4752822 h 5513991"/>
              <a:gd name="connsiteX56" fmla="*/ 222466 w 4482645"/>
              <a:gd name="connsiteY56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51924 w 4482645"/>
              <a:gd name="connsiteY22" fmla="*/ 1373054 h 5513991"/>
              <a:gd name="connsiteX23" fmla="*/ 4455188 w 4482645"/>
              <a:gd name="connsiteY23" fmla="*/ 1376999 h 5513991"/>
              <a:gd name="connsiteX24" fmla="*/ 4458030 w 4482645"/>
              <a:gd name="connsiteY24" fmla="*/ 1389816 h 5513991"/>
              <a:gd name="connsiteX25" fmla="*/ 4453289 w 4482645"/>
              <a:gd name="connsiteY25" fmla="*/ 1400401 h 5513991"/>
              <a:gd name="connsiteX26" fmla="*/ 4443105 w 4482645"/>
              <a:gd name="connsiteY26" fmla="*/ 1450629 h 5513991"/>
              <a:gd name="connsiteX27" fmla="*/ 4432208 w 4482645"/>
              <a:gd name="connsiteY27" fmla="*/ 1524330 h 5513991"/>
              <a:gd name="connsiteX28" fmla="*/ 4427327 w 4482645"/>
              <a:gd name="connsiteY28" fmla="*/ 1535289 h 5513991"/>
              <a:gd name="connsiteX29" fmla="*/ 4412899 w 4482645"/>
              <a:gd name="connsiteY29" fmla="*/ 1607363 h 5513991"/>
              <a:gd name="connsiteX30" fmla="*/ 4409184 w 4482645"/>
              <a:gd name="connsiteY30" fmla="*/ 1645395 h 5513991"/>
              <a:gd name="connsiteX31" fmla="*/ 4412844 w 4482645"/>
              <a:gd name="connsiteY31" fmla="*/ 1649850 h 5513991"/>
              <a:gd name="connsiteX32" fmla="*/ 4411194 w 4482645"/>
              <a:gd name="connsiteY32" fmla="*/ 1661048 h 5513991"/>
              <a:gd name="connsiteX33" fmla="*/ 4411606 w 4482645"/>
              <a:gd name="connsiteY33" fmla="*/ 1664107 h 5513991"/>
              <a:gd name="connsiteX34" fmla="*/ 4413117 w 4482645"/>
              <a:gd name="connsiteY34" fmla="*/ 1681560 h 5513991"/>
              <a:gd name="connsiteX35" fmla="*/ 4401647 w 4482645"/>
              <a:gd name="connsiteY35" fmla="*/ 1716455 h 5513991"/>
              <a:gd name="connsiteX36" fmla="*/ 4399587 w 4482645"/>
              <a:gd name="connsiteY36" fmla="*/ 1716581 h 5513991"/>
              <a:gd name="connsiteX37" fmla="*/ 4391089 w 4482645"/>
              <a:gd name="connsiteY37" fmla="*/ 1868666 h 5513991"/>
              <a:gd name="connsiteX38" fmla="*/ 4399780 w 4482645"/>
              <a:gd name="connsiteY38" fmla="*/ 1892828 h 5513991"/>
              <a:gd name="connsiteX39" fmla="*/ 4402058 w 4482645"/>
              <a:gd name="connsiteY39" fmla="*/ 1943047 h 5513991"/>
              <a:gd name="connsiteX40" fmla="*/ 4401177 w 4482645"/>
              <a:gd name="connsiteY40" fmla="*/ 1976676 h 5513991"/>
              <a:gd name="connsiteX41" fmla="*/ 4400715 w 4482645"/>
              <a:gd name="connsiteY41" fmla="*/ 1981536 h 5513991"/>
              <a:gd name="connsiteX42" fmla="*/ 4391595 w 4482645"/>
              <a:gd name="connsiteY42" fmla="*/ 2021434 h 5513991"/>
              <a:gd name="connsiteX43" fmla="*/ 4394860 w 4482645"/>
              <a:gd name="connsiteY43" fmla="*/ 2025379 h 5513991"/>
              <a:gd name="connsiteX44" fmla="*/ 4397701 w 4482645"/>
              <a:gd name="connsiteY44" fmla="*/ 2038196 h 5513991"/>
              <a:gd name="connsiteX45" fmla="*/ 4392960 w 4482645"/>
              <a:gd name="connsiteY45" fmla="*/ 2048781 h 5513991"/>
              <a:gd name="connsiteX46" fmla="*/ 4382776 w 4482645"/>
              <a:gd name="connsiteY46" fmla="*/ 2099011 h 5513991"/>
              <a:gd name="connsiteX47" fmla="*/ 4375445 w 4482645"/>
              <a:gd name="connsiteY47" fmla="*/ 2148592 h 5513991"/>
              <a:gd name="connsiteX48" fmla="*/ 4243956 w 4482645"/>
              <a:gd name="connsiteY48" fmla="*/ 5036659 h 5513991"/>
              <a:gd name="connsiteX49" fmla="*/ 4242847 w 4482645"/>
              <a:gd name="connsiteY49" fmla="*/ 5242987 h 5513991"/>
              <a:gd name="connsiteX50" fmla="*/ 4187554 w 4482645"/>
              <a:gd name="connsiteY50" fmla="*/ 5513970 h 5513991"/>
              <a:gd name="connsiteX51" fmla="*/ 298746 w 4482645"/>
              <a:gd name="connsiteY51" fmla="*/ 5249166 h 5513991"/>
              <a:gd name="connsiteX52" fmla="*/ 1462 w 4482645"/>
              <a:gd name="connsiteY52" fmla="*/ 5237777 h 5513991"/>
              <a:gd name="connsiteX53" fmla="*/ 7874 w 4482645"/>
              <a:gd name="connsiteY53" fmla="*/ 4977753 h 5513991"/>
              <a:gd name="connsiteX54" fmla="*/ 20715 w 4482645"/>
              <a:gd name="connsiteY54" fmla="*/ 4752822 h 5513991"/>
              <a:gd name="connsiteX55" fmla="*/ 222466 w 4482645"/>
              <a:gd name="connsiteY55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51924 w 4482645"/>
              <a:gd name="connsiteY22" fmla="*/ 1373054 h 5513991"/>
              <a:gd name="connsiteX23" fmla="*/ 4455188 w 4482645"/>
              <a:gd name="connsiteY23" fmla="*/ 1376999 h 5513991"/>
              <a:gd name="connsiteX24" fmla="*/ 4458030 w 4482645"/>
              <a:gd name="connsiteY24" fmla="*/ 1389816 h 5513991"/>
              <a:gd name="connsiteX25" fmla="*/ 4453289 w 4482645"/>
              <a:gd name="connsiteY25" fmla="*/ 1400401 h 5513991"/>
              <a:gd name="connsiteX26" fmla="*/ 4443105 w 4482645"/>
              <a:gd name="connsiteY26" fmla="*/ 1450629 h 5513991"/>
              <a:gd name="connsiteX27" fmla="*/ 4432208 w 4482645"/>
              <a:gd name="connsiteY27" fmla="*/ 1524330 h 5513991"/>
              <a:gd name="connsiteX28" fmla="*/ 4427327 w 4482645"/>
              <a:gd name="connsiteY28" fmla="*/ 1535289 h 5513991"/>
              <a:gd name="connsiteX29" fmla="*/ 4412899 w 4482645"/>
              <a:gd name="connsiteY29" fmla="*/ 1607363 h 5513991"/>
              <a:gd name="connsiteX30" fmla="*/ 4409184 w 4482645"/>
              <a:gd name="connsiteY30" fmla="*/ 1645395 h 5513991"/>
              <a:gd name="connsiteX31" fmla="*/ 4412844 w 4482645"/>
              <a:gd name="connsiteY31" fmla="*/ 1649850 h 5513991"/>
              <a:gd name="connsiteX32" fmla="*/ 4411194 w 4482645"/>
              <a:gd name="connsiteY32" fmla="*/ 1661048 h 5513991"/>
              <a:gd name="connsiteX33" fmla="*/ 4413117 w 4482645"/>
              <a:gd name="connsiteY33" fmla="*/ 1681560 h 5513991"/>
              <a:gd name="connsiteX34" fmla="*/ 4401647 w 4482645"/>
              <a:gd name="connsiteY34" fmla="*/ 1716455 h 5513991"/>
              <a:gd name="connsiteX35" fmla="*/ 4399587 w 4482645"/>
              <a:gd name="connsiteY35" fmla="*/ 1716581 h 5513991"/>
              <a:gd name="connsiteX36" fmla="*/ 4391089 w 4482645"/>
              <a:gd name="connsiteY36" fmla="*/ 1868666 h 5513991"/>
              <a:gd name="connsiteX37" fmla="*/ 4399780 w 4482645"/>
              <a:gd name="connsiteY37" fmla="*/ 1892828 h 5513991"/>
              <a:gd name="connsiteX38" fmla="*/ 4402058 w 4482645"/>
              <a:gd name="connsiteY38" fmla="*/ 1943047 h 5513991"/>
              <a:gd name="connsiteX39" fmla="*/ 4401177 w 4482645"/>
              <a:gd name="connsiteY39" fmla="*/ 1976676 h 5513991"/>
              <a:gd name="connsiteX40" fmla="*/ 4400715 w 4482645"/>
              <a:gd name="connsiteY40" fmla="*/ 1981536 h 5513991"/>
              <a:gd name="connsiteX41" fmla="*/ 4391595 w 4482645"/>
              <a:gd name="connsiteY41" fmla="*/ 2021434 h 5513991"/>
              <a:gd name="connsiteX42" fmla="*/ 4394860 w 4482645"/>
              <a:gd name="connsiteY42" fmla="*/ 2025379 h 5513991"/>
              <a:gd name="connsiteX43" fmla="*/ 4397701 w 4482645"/>
              <a:gd name="connsiteY43" fmla="*/ 2038196 h 5513991"/>
              <a:gd name="connsiteX44" fmla="*/ 4392960 w 4482645"/>
              <a:gd name="connsiteY44" fmla="*/ 2048781 h 5513991"/>
              <a:gd name="connsiteX45" fmla="*/ 4382776 w 4482645"/>
              <a:gd name="connsiteY45" fmla="*/ 2099011 h 5513991"/>
              <a:gd name="connsiteX46" fmla="*/ 4375445 w 4482645"/>
              <a:gd name="connsiteY46" fmla="*/ 2148592 h 5513991"/>
              <a:gd name="connsiteX47" fmla="*/ 4243956 w 4482645"/>
              <a:gd name="connsiteY47" fmla="*/ 5036659 h 5513991"/>
              <a:gd name="connsiteX48" fmla="*/ 4242847 w 4482645"/>
              <a:gd name="connsiteY48" fmla="*/ 5242987 h 5513991"/>
              <a:gd name="connsiteX49" fmla="*/ 4187554 w 4482645"/>
              <a:gd name="connsiteY49" fmla="*/ 5513970 h 5513991"/>
              <a:gd name="connsiteX50" fmla="*/ 298746 w 4482645"/>
              <a:gd name="connsiteY50" fmla="*/ 5249166 h 5513991"/>
              <a:gd name="connsiteX51" fmla="*/ 1462 w 4482645"/>
              <a:gd name="connsiteY51" fmla="*/ 5237777 h 5513991"/>
              <a:gd name="connsiteX52" fmla="*/ 7874 w 4482645"/>
              <a:gd name="connsiteY52" fmla="*/ 4977753 h 5513991"/>
              <a:gd name="connsiteX53" fmla="*/ 20715 w 4482645"/>
              <a:gd name="connsiteY53" fmla="*/ 4752822 h 5513991"/>
              <a:gd name="connsiteX54" fmla="*/ 222466 w 4482645"/>
              <a:gd name="connsiteY5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51924 w 4482645"/>
              <a:gd name="connsiteY22" fmla="*/ 1373054 h 5513991"/>
              <a:gd name="connsiteX23" fmla="*/ 4455188 w 4482645"/>
              <a:gd name="connsiteY23" fmla="*/ 1376999 h 5513991"/>
              <a:gd name="connsiteX24" fmla="*/ 4458030 w 4482645"/>
              <a:gd name="connsiteY24" fmla="*/ 1389816 h 5513991"/>
              <a:gd name="connsiteX25" fmla="*/ 4453289 w 4482645"/>
              <a:gd name="connsiteY25" fmla="*/ 1400401 h 5513991"/>
              <a:gd name="connsiteX26" fmla="*/ 4443105 w 4482645"/>
              <a:gd name="connsiteY26" fmla="*/ 1450629 h 5513991"/>
              <a:gd name="connsiteX27" fmla="*/ 4432208 w 4482645"/>
              <a:gd name="connsiteY27" fmla="*/ 1524330 h 5513991"/>
              <a:gd name="connsiteX28" fmla="*/ 4427327 w 4482645"/>
              <a:gd name="connsiteY28" fmla="*/ 1535289 h 5513991"/>
              <a:gd name="connsiteX29" fmla="*/ 4412899 w 4482645"/>
              <a:gd name="connsiteY29" fmla="*/ 1607363 h 5513991"/>
              <a:gd name="connsiteX30" fmla="*/ 4409184 w 4482645"/>
              <a:gd name="connsiteY30" fmla="*/ 1645395 h 5513991"/>
              <a:gd name="connsiteX31" fmla="*/ 4412844 w 4482645"/>
              <a:gd name="connsiteY31" fmla="*/ 1649850 h 5513991"/>
              <a:gd name="connsiteX32" fmla="*/ 4411194 w 4482645"/>
              <a:gd name="connsiteY32" fmla="*/ 1661048 h 5513991"/>
              <a:gd name="connsiteX33" fmla="*/ 4413117 w 4482645"/>
              <a:gd name="connsiteY33" fmla="*/ 1681560 h 5513991"/>
              <a:gd name="connsiteX34" fmla="*/ 4401647 w 4482645"/>
              <a:gd name="connsiteY34" fmla="*/ 1716455 h 5513991"/>
              <a:gd name="connsiteX35" fmla="*/ 4391089 w 4482645"/>
              <a:gd name="connsiteY35" fmla="*/ 1868666 h 5513991"/>
              <a:gd name="connsiteX36" fmla="*/ 4399780 w 4482645"/>
              <a:gd name="connsiteY36" fmla="*/ 1892828 h 5513991"/>
              <a:gd name="connsiteX37" fmla="*/ 4402058 w 4482645"/>
              <a:gd name="connsiteY37" fmla="*/ 1943047 h 5513991"/>
              <a:gd name="connsiteX38" fmla="*/ 4401177 w 4482645"/>
              <a:gd name="connsiteY38" fmla="*/ 1976676 h 5513991"/>
              <a:gd name="connsiteX39" fmla="*/ 4400715 w 4482645"/>
              <a:gd name="connsiteY39" fmla="*/ 1981536 h 5513991"/>
              <a:gd name="connsiteX40" fmla="*/ 4391595 w 4482645"/>
              <a:gd name="connsiteY40" fmla="*/ 2021434 h 5513991"/>
              <a:gd name="connsiteX41" fmla="*/ 4394860 w 4482645"/>
              <a:gd name="connsiteY41" fmla="*/ 2025379 h 5513991"/>
              <a:gd name="connsiteX42" fmla="*/ 4397701 w 4482645"/>
              <a:gd name="connsiteY42" fmla="*/ 2038196 h 5513991"/>
              <a:gd name="connsiteX43" fmla="*/ 4392960 w 4482645"/>
              <a:gd name="connsiteY43" fmla="*/ 2048781 h 5513991"/>
              <a:gd name="connsiteX44" fmla="*/ 4382776 w 4482645"/>
              <a:gd name="connsiteY44" fmla="*/ 2099011 h 5513991"/>
              <a:gd name="connsiteX45" fmla="*/ 4375445 w 4482645"/>
              <a:gd name="connsiteY45" fmla="*/ 2148592 h 5513991"/>
              <a:gd name="connsiteX46" fmla="*/ 4243956 w 4482645"/>
              <a:gd name="connsiteY46" fmla="*/ 5036659 h 5513991"/>
              <a:gd name="connsiteX47" fmla="*/ 4242847 w 4482645"/>
              <a:gd name="connsiteY47" fmla="*/ 5242987 h 5513991"/>
              <a:gd name="connsiteX48" fmla="*/ 4187554 w 4482645"/>
              <a:gd name="connsiteY48" fmla="*/ 5513970 h 5513991"/>
              <a:gd name="connsiteX49" fmla="*/ 298746 w 4482645"/>
              <a:gd name="connsiteY49" fmla="*/ 5249166 h 5513991"/>
              <a:gd name="connsiteX50" fmla="*/ 1462 w 4482645"/>
              <a:gd name="connsiteY50" fmla="*/ 5237777 h 5513991"/>
              <a:gd name="connsiteX51" fmla="*/ 7874 w 4482645"/>
              <a:gd name="connsiteY51" fmla="*/ 4977753 h 5513991"/>
              <a:gd name="connsiteX52" fmla="*/ 20715 w 4482645"/>
              <a:gd name="connsiteY52" fmla="*/ 4752822 h 5513991"/>
              <a:gd name="connsiteX53" fmla="*/ 222466 w 4482645"/>
              <a:gd name="connsiteY53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61506 w 4482645"/>
              <a:gd name="connsiteY21" fmla="*/ 1328296 h 5513991"/>
              <a:gd name="connsiteX22" fmla="*/ 4451924 w 4482645"/>
              <a:gd name="connsiteY22" fmla="*/ 1373054 h 5513991"/>
              <a:gd name="connsiteX23" fmla="*/ 4455188 w 4482645"/>
              <a:gd name="connsiteY23" fmla="*/ 1376999 h 5513991"/>
              <a:gd name="connsiteX24" fmla="*/ 4458030 w 4482645"/>
              <a:gd name="connsiteY24" fmla="*/ 1389816 h 5513991"/>
              <a:gd name="connsiteX25" fmla="*/ 4443105 w 4482645"/>
              <a:gd name="connsiteY25" fmla="*/ 1450629 h 5513991"/>
              <a:gd name="connsiteX26" fmla="*/ 4432208 w 4482645"/>
              <a:gd name="connsiteY26" fmla="*/ 1524330 h 5513991"/>
              <a:gd name="connsiteX27" fmla="*/ 4427327 w 4482645"/>
              <a:gd name="connsiteY27" fmla="*/ 1535289 h 5513991"/>
              <a:gd name="connsiteX28" fmla="*/ 4412899 w 4482645"/>
              <a:gd name="connsiteY28" fmla="*/ 1607363 h 5513991"/>
              <a:gd name="connsiteX29" fmla="*/ 4409184 w 4482645"/>
              <a:gd name="connsiteY29" fmla="*/ 1645395 h 5513991"/>
              <a:gd name="connsiteX30" fmla="*/ 4412844 w 4482645"/>
              <a:gd name="connsiteY30" fmla="*/ 1649850 h 5513991"/>
              <a:gd name="connsiteX31" fmla="*/ 4411194 w 4482645"/>
              <a:gd name="connsiteY31" fmla="*/ 1661048 h 5513991"/>
              <a:gd name="connsiteX32" fmla="*/ 4413117 w 4482645"/>
              <a:gd name="connsiteY32" fmla="*/ 1681560 h 5513991"/>
              <a:gd name="connsiteX33" fmla="*/ 4401647 w 4482645"/>
              <a:gd name="connsiteY33" fmla="*/ 1716455 h 5513991"/>
              <a:gd name="connsiteX34" fmla="*/ 4391089 w 4482645"/>
              <a:gd name="connsiteY34" fmla="*/ 1868666 h 5513991"/>
              <a:gd name="connsiteX35" fmla="*/ 4399780 w 4482645"/>
              <a:gd name="connsiteY35" fmla="*/ 1892828 h 5513991"/>
              <a:gd name="connsiteX36" fmla="*/ 4402058 w 4482645"/>
              <a:gd name="connsiteY36" fmla="*/ 1943047 h 5513991"/>
              <a:gd name="connsiteX37" fmla="*/ 4401177 w 4482645"/>
              <a:gd name="connsiteY37" fmla="*/ 1976676 h 5513991"/>
              <a:gd name="connsiteX38" fmla="*/ 4400715 w 4482645"/>
              <a:gd name="connsiteY38" fmla="*/ 1981536 h 5513991"/>
              <a:gd name="connsiteX39" fmla="*/ 4391595 w 4482645"/>
              <a:gd name="connsiteY39" fmla="*/ 2021434 h 5513991"/>
              <a:gd name="connsiteX40" fmla="*/ 4394860 w 4482645"/>
              <a:gd name="connsiteY40" fmla="*/ 2025379 h 5513991"/>
              <a:gd name="connsiteX41" fmla="*/ 4397701 w 4482645"/>
              <a:gd name="connsiteY41" fmla="*/ 2038196 h 5513991"/>
              <a:gd name="connsiteX42" fmla="*/ 4392960 w 4482645"/>
              <a:gd name="connsiteY42" fmla="*/ 2048781 h 5513991"/>
              <a:gd name="connsiteX43" fmla="*/ 4382776 w 4482645"/>
              <a:gd name="connsiteY43" fmla="*/ 2099011 h 5513991"/>
              <a:gd name="connsiteX44" fmla="*/ 4375445 w 4482645"/>
              <a:gd name="connsiteY44" fmla="*/ 2148592 h 5513991"/>
              <a:gd name="connsiteX45" fmla="*/ 4243956 w 4482645"/>
              <a:gd name="connsiteY45" fmla="*/ 5036659 h 5513991"/>
              <a:gd name="connsiteX46" fmla="*/ 4242847 w 4482645"/>
              <a:gd name="connsiteY46" fmla="*/ 5242987 h 5513991"/>
              <a:gd name="connsiteX47" fmla="*/ 4187554 w 4482645"/>
              <a:gd name="connsiteY47" fmla="*/ 5513970 h 5513991"/>
              <a:gd name="connsiteX48" fmla="*/ 298746 w 4482645"/>
              <a:gd name="connsiteY48" fmla="*/ 5249166 h 5513991"/>
              <a:gd name="connsiteX49" fmla="*/ 1462 w 4482645"/>
              <a:gd name="connsiteY49" fmla="*/ 5237777 h 5513991"/>
              <a:gd name="connsiteX50" fmla="*/ 7874 w 4482645"/>
              <a:gd name="connsiteY50" fmla="*/ 4977753 h 5513991"/>
              <a:gd name="connsiteX51" fmla="*/ 20715 w 4482645"/>
              <a:gd name="connsiteY51" fmla="*/ 4752822 h 5513991"/>
              <a:gd name="connsiteX52" fmla="*/ 222466 w 4482645"/>
              <a:gd name="connsiteY52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62386 w 4482645"/>
              <a:gd name="connsiteY20" fmla="*/ 1294666 h 5513991"/>
              <a:gd name="connsiteX21" fmla="*/ 4451924 w 4482645"/>
              <a:gd name="connsiteY21" fmla="*/ 1373054 h 5513991"/>
              <a:gd name="connsiteX22" fmla="*/ 4455188 w 4482645"/>
              <a:gd name="connsiteY22" fmla="*/ 1376999 h 5513991"/>
              <a:gd name="connsiteX23" fmla="*/ 4458030 w 4482645"/>
              <a:gd name="connsiteY23" fmla="*/ 1389816 h 5513991"/>
              <a:gd name="connsiteX24" fmla="*/ 4443105 w 4482645"/>
              <a:gd name="connsiteY24" fmla="*/ 1450629 h 5513991"/>
              <a:gd name="connsiteX25" fmla="*/ 4432208 w 4482645"/>
              <a:gd name="connsiteY25" fmla="*/ 1524330 h 5513991"/>
              <a:gd name="connsiteX26" fmla="*/ 4427327 w 4482645"/>
              <a:gd name="connsiteY26" fmla="*/ 1535289 h 5513991"/>
              <a:gd name="connsiteX27" fmla="*/ 4412899 w 4482645"/>
              <a:gd name="connsiteY27" fmla="*/ 1607363 h 5513991"/>
              <a:gd name="connsiteX28" fmla="*/ 4409184 w 4482645"/>
              <a:gd name="connsiteY28" fmla="*/ 1645395 h 5513991"/>
              <a:gd name="connsiteX29" fmla="*/ 4412844 w 4482645"/>
              <a:gd name="connsiteY29" fmla="*/ 1649850 h 5513991"/>
              <a:gd name="connsiteX30" fmla="*/ 4411194 w 4482645"/>
              <a:gd name="connsiteY30" fmla="*/ 1661048 h 5513991"/>
              <a:gd name="connsiteX31" fmla="*/ 4413117 w 4482645"/>
              <a:gd name="connsiteY31" fmla="*/ 1681560 h 5513991"/>
              <a:gd name="connsiteX32" fmla="*/ 4401647 w 4482645"/>
              <a:gd name="connsiteY32" fmla="*/ 1716455 h 5513991"/>
              <a:gd name="connsiteX33" fmla="*/ 4391089 w 4482645"/>
              <a:gd name="connsiteY33" fmla="*/ 1868666 h 5513991"/>
              <a:gd name="connsiteX34" fmla="*/ 4399780 w 4482645"/>
              <a:gd name="connsiteY34" fmla="*/ 1892828 h 5513991"/>
              <a:gd name="connsiteX35" fmla="*/ 4402058 w 4482645"/>
              <a:gd name="connsiteY35" fmla="*/ 1943047 h 5513991"/>
              <a:gd name="connsiteX36" fmla="*/ 4401177 w 4482645"/>
              <a:gd name="connsiteY36" fmla="*/ 1976676 h 5513991"/>
              <a:gd name="connsiteX37" fmla="*/ 4400715 w 4482645"/>
              <a:gd name="connsiteY37" fmla="*/ 1981536 h 5513991"/>
              <a:gd name="connsiteX38" fmla="*/ 4391595 w 4482645"/>
              <a:gd name="connsiteY38" fmla="*/ 2021434 h 5513991"/>
              <a:gd name="connsiteX39" fmla="*/ 4394860 w 4482645"/>
              <a:gd name="connsiteY39" fmla="*/ 2025379 h 5513991"/>
              <a:gd name="connsiteX40" fmla="*/ 4397701 w 4482645"/>
              <a:gd name="connsiteY40" fmla="*/ 2038196 h 5513991"/>
              <a:gd name="connsiteX41" fmla="*/ 4392960 w 4482645"/>
              <a:gd name="connsiteY41" fmla="*/ 2048781 h 5513991"/>
              <a:gd name="connsiteX42" fmla="*/ 4382776 w 4482645"/>
              <a:gd name="connsiteY42" fmla="*/ 2099011 h 5513991"/>
              <a:gd name="connsiteX43" fmla="*/ 4375445 w 4482645"/>
              <a:gd name="connsiteY43" fmla="*/ 2148592 h 5513991"/>
              <a:gd name="connsiteX44" fmla="*/ 4243956 w 4482645"/>
              <a:gd name="connsiteY44" fmla="*/ 5036659 h 5513991"/>
              <a:gd name="connsiteX45" fmla="*/ 4242847 w 4482645"/>
              <a:gd name="connsiteY45" fmla="*/ 5242987 h 5513991"/>
              <a:gd name="connsiteX46" fmla="*/ 4187554 w 4482645"/>
              <a:gd name="connsiteY46" fmla="*/ 5513970 h 5513991"/>
              <a:gd name="connsiteX47" fmla="*/ 298746 w 4482645"/>
              <a:gd name="connsiteY47" fmla="*/ 5249166 h 5513991"/>
              <a:gd name="connsiteX48" fmla="*/ 1462 w 4482645"/>
              <a:gd name="connsiteY48" fmla="*/ 5237777 h 5513991"/>
              <a:gd name="connsiteX49" fmla="*/ 7874 w 4482645"/>
              <a:gd name="connsiteY49" fmla="*/ 4977753 h 5513991"/>
              <a:gd name="connsiteX50" fmla="*/ 20715 w 4482645"/>
              <a:gd name="connsiteY50" fmla="*/ 4752822 h 5513991"/>
              <a:gd name="connsiteX51" fmla="*/ 222466 w 4482645"/>
              <a:gd name="connsiteY51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60109 w 4482645"/>
              <a:gd name="connsiteY19" fmla="*/ 1244449 h 5513991"/>
              <a:gd name="connsiteX20" fmla="*/ 4451924 w 4482645"/>
              <a:gd name="connsiteY20" fmla="*/ 1373054 h 5513991"/>
              <a:gd name="connsiteX21" fmla="*/ 4455188 w 4482645"/>
              <a:gd name="connsiteY21" fmla="*/ 1376999 h 5513991"/>
              <a:gd name="connsiteX22" fmla="*/ 4458030 w 4482645"/>
              <a:gd name="connsiteY22" fmla="*/ 1389816 h 5513991"/>
              <a:gd name="connsiteX23" fmla="*/ 4443105 w 4482645"/>
              <a:gd name="connsiteY23" fmla="*/ 1450629 h 5513991"/>
              <a:gd name="connsiteX24" fmla="*/ 4432208 w 4482645"/>
              <a:gd name="connsiteY24" fmla="*/ 1524330 h 5513991"/>
              <a:gd name="connsiteX25" fmla="*/ 4427327 w 4482645"/>
              <a:gd name="connsiteY25" fmla="*/ 1535289 h 5513991"/>
              <a:gd name="connsiteX26" fmla="*/ 4412899 w 4482645"/>
              <a:gd name="connsiteY26" fmla="*/ 1607363 h 5513991"/>
              <a:gd name="connsiteX27" fmla="*/ 4409184 w 4482645"/>
              <a:gd name="connsiteY27" fmla="*/ 1645395 h 5513991"/>
              <a:gd name="connsiteX28" fmla="*/ 4412844 w 4482645"/>
              <a:gd name="connsiteY28" fmla="*/ 1649850 h 5513991"/>
              <a:gd name="connsiteX29" fmla="*/ 4411194 w 4482645"/>
              <a:gd name="connsiteY29" fmla="*/ 1661048 h 5513991"/>
              <a:gd name="connsiteX30" fmla="*/ 4413117 w 4482645"/>
              <a:gd name="connsiteY30" fmla="*/ 1681560 h 5513991"/>
              <a:gd name="connsiteX31" fmla="*/ 4401647 w 4482645"/>
              <a:gd name="connsiteY31" fmla="*/ 1716455 h 5513991"/>
              <a:gd name="connsiteX32" fmla="*/ 4391089 w 4482645"/>
              <a:gd name="connsiteY32" fmla="*/ 1868666 h 5513991"/>
              <a:gd name="connsiteX33" fmla="*/ 4399780 w 4482645"/>
              <a:gd name="connsiteY33" fmla="*/ 1892828 h 5513991"/>
              <a:gd name="connsiteX34" fmla="*/ 4402058 w 4482645"/>
              <a:gd name="connsiteY34" fmla="*/ 1943047 h 5513991"/>
              <a:gd name="connsiteX35" fmla="*/ 4401177 w 4482645"/>
              <a:gd name="connsiteY35" fmla="*/ 1976676 h 5513991"/>
              <a:gd name="connsiteX36" fmla="*/ 4400715 w 4482645"/>
              <a:gd name="connsiteY36" fmla="*/ 1981536 h 5513991"/>
              <a:gd name="connsiteX37" fmla="*/ 4391595 w 4482645"/>
              <a:gd name="connsiteY37" fmla="*/ 2021434 h 5513991"/>
              <a:gd name="connsiteX38" fmla="*/ 4394860 w 4482645"/>
              <a:gd name="connsiteY38" fmla="*/ 2025379 h 5513991"/>
              <a:gd name="connsiteX39" fmla="*/ 4397701 w 4482645"/>
              <a:gd name="connsiteY39" fmla="*/ 2038196 h 5513991"/>
              <a:gd name="connsiteX40" fmla="*/ 4392960 w 4482645"/>
              <a:gd name="connsiteY40" fmla="*/ 2048781 h 5513991"/>
              <a:gd name="connsiteX41" fmla="*/ 4382776 w 4482645"/>
              <a:gd name="connsiteY41" fmla="*/ 2099011 h 5513991"/>
              <a:gd name="connsiteX42" fmla="*/ 4375445 w 4482645"/>
              <a:gd name="connsiteY42" fmla="*/ 2148592 h 5513991"/>
              <a:gd name="connsiteX43" fmla="*/ 4243956 w 4482645"/>
              <a:gd name="connsiteY43" fmla="*/ 5036659 h 5513991"/>
              <a:gd name="connsiteX44" fmla="*/ 4242847 w 4482645"/>
              <a:gd name="connsiteY44" fmla="*/ 5242987 h 5513991"/>
              <a:gd name="connsiteX45" fmla="*/ 4187554 w 4482645"/>
              <a:gd name="connsiteY45" fmla="*/ 5513970 h 5513991"/>
              <a:gd name="connsiteX46" fmla="*/ 298746 w 4482645"/>
              <a:gd name="connsiteY46" fmla="*/ 5249166 h 5513991"/>
              <a:gd name="connsiteX47" fmla="*/ 1462 w 4482645"/>
              <a:gd name="connsiteY47" fmla="*/ 5237777 h 5513991"/>
              <a:gd name="connsiteX48" fmla="*/ 7874 w 4482645"/>
              <a:gd name="connsiteY48" fmla="*/ 4977753 h 5513991"/>
              <a:gd name="connsiteX49" fmla="*/ 20715 w 4482645"/>
              <a:gd name="connsiteY49" fmla="*/ 4752822 h 5513991"/>
              <a:gd name="connsiteX50" fmla="*/ 222466 w 4482645"/>
              <a:gd name="connsiteY50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8802 w 4482645"/>
              <a:gd name="connsiteY15" fmla="*/ 983859 h 5513991"/>
              <a:gd name="connsiteX16" fmla="*/ 4444004 w 4482645"/>
              <a:gd name="connsiteY16" fmla="*/ 1082386 h 5513991"/>
              <a:gd name="connsiteX17" fmla="*/ 4443899 w 4482645"/>
              <a:gd name="connsiteY17" fmla="*/ 1140681 h 5513991"/>
              <a:gd name="connsiteX18" fmla="*/ 4448202 w 4482645"/>
              <a:gd name="connsiteY18" fmla="*/ 1161797 h 5513991"/>
              <a:gd name="connsiteX19" fmla="*/ 4451924 w 4482645"/>
              <a:gd name="connsiteY19" fmla="*/ 1373054 h 5513991"/>
              <a:gd name="connsiteX20" fmla="*/ 4455188 w 4482645"/>
              <a:gd name="connsiteY20" fmla="*/ 1376999 h 5513991"/>
              <a:gd name="connsiteX21" fmla="*/ 4458030 w 4482645"/>
              <a:gd name="connsiteY21" fmla="*/ 1389816 h 5513991"/>
              <a:gd name="connsiteX22" fmla="*/ 4443105 w 4482645"/>
              <a:gd name="connsiteY22" fmla="*/ 1450629 h 5513991"/>
              <a:gd name="connsiteX23" fmla="*/ 4432208 w 4482645"/>
              <a:gd name="connsiteY23" fmla="*/ 1524330 h 5513991"/>
              <a:gd name="connsiteX24" fmla="*/ 4427327 w 4482645"/>
              <a:gd name="connsiteY24" fmla="*/ 1535289 h 5513991"/>
              <a:gd name="connsiteX25" fmla="*/ 4412899 w 4482645"/>
              <a:gd name="connsiteY25" fmla="*/ 1607363 h 5513991"/>
              <a:gd name="connsiteX26" fmla="*/ 4409184 w 4482645"/>
              <a:gd name="connsiteY26" fmla="*/ 1645395 h 5513991"/>
              <a:gd name="connsiteX27" fmla="*/ 4412844 w 4482645"/>
              <a:gd name="connsiteY27" fmla="*/ 1649850 h 5513991"/>
              <a:gd name="connsiteX28" fmla="*/ 4411194 w 4482645"/>
              <a:gd name="connsiteY28" fmla="*/ 1661048 h 5513991"/>
              <a:gd name="connsiteX29" fmla="*/ 4413117 w 4482645"/>
              <a:gd name="connsiteY29" fmla="*/ 1681560 h 5513991"/>
              <a:gd name="connsiteX30" fmla="*/ 4401647 w 4482645"/>
              <a:gd name="connsiteY30" fmla="*/ 1716455 h 5513991"/>
              <a:gd name="connsiteX31" fmla="*/ 4391089 w 4482645"/>
              <a:gd name="connsiteY31" fmla="*/ 1868666 h 5513991"/>
              <a:gd name="connsiteX32" fmla="*/ 4399780 w 4482645"/>
              <a:gd name="connsiteY32" fmla="*/ 1892828 h 5513991"/>
              <a:gd name="connsiteX33" fmla="*/ 4402058 w 4482645"/>
              <a:gd name="connsiteY33" fmla="*/ 1943047 h 5513991"/>
              <a:gd name="connsiteX34" fmla="*/ 4401177 w 4482645"/>
              <a:gd name="connsiteY34" fmla="*/ 1976676 h 5513991"/>
              <a:gd name="connsiteX35" fmla="*/ 4400715 w 4482645"/>
              <a:gd name="connsiteY35" fmla="*/ 1981536 h 5513991"/>
              <a:gd name="connsiteX36" fmla="*/ 4391595 w 4482645"/>
              <a:gd name="connsiteY36" fmla="*/ 2021434 h 5513991"/>
              <a:gd name="connsiteX37" fmla="*/ 4394860 w 4482645"/>
              <a:gd name="connsiteY37" fmla="*/ 2025379 h 5513991"/>
              <a:gd name="connsiteX38" fmla="*/ 4397701 w 4482645"/>
              <a:gd name="connsiteY38" fmla="*/ 2038196 h 5513991"/>
              <a:gd name="connsiteX39" fmla="*/ 4392960 w 4482645"/>
              <a:gd name="connsiteY39" fmla="*/ 2048781 h 5513991"/>
              <a:gd name="connsiteX40" fmla="*/ 4382776 w 4482645"/>
              <a:gd name="connsiteY40" fmla="*/ 2099011 h 5513991"/>
              <a:gd name="connsiteX41" fmla="*/ 4375445 w 4482645"/>
              <a:gd name="connsiteY41" fmla="*/ 2148592 h 5513991"/>
              <a:gd name="connsiteX42" fmla="*/ 4243956 w 4482645"/>
              <a:gd name="connsiteY42" fmla="*/ 5036659 h 5513991"/>
              <a:gd name="connsiteX43" fmla="*/ 4242847 w 4482645"/>
              <a:gd name="connsiteY43" fmla="*/ 5242987 h 5513991"/>
              <a:gd name="connsiteX44" fmla="*/ 4187554 w 4482645"/>
              <a:gd name="connsiteY44" fmla="*/ 5513970 h 5513991"/>
              <a:gd name="connsiteX45" fmla="*/ 298746 w 4482645"/>
              <a:gd name="connsiteY45" fmla="*/ 5249166 h 5513991"/>
              <a:gd name="connsiteX46" fmla="*/ 1462 w 4482645"/>
              <a:gd name="connsiteY46" fmla="*/ 5237777 h 5513991"/>
              <a:gd name="connsiteX47" fmla="*/ 7874 w 4482645"/>
              <a:gd name="connsiteY47" fmla="*/ 4977753 h 5513991"/>
              <a:gd name="connsiteX48" fmla="*/ 20715 w 4482645"/>
              <a:gd name="connsiteY48" fmla="*/ 4752822 h 5513991"/>
              <a:gd name="connsiteX49" fmla="*/ 222466 w 4482645"/>
              <a:gd name="connsiteY49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64488 w 4482645"/>
              <a:gd name="connsiteY8" fmla="*/ 563001 h 5513991"/>
              <a:gd name="connsiteX9" fmla="*/ 4450882 w 4482645"/>
              <a:gd name="connsiteY9" fmla="*/ 798696 h 5513991"/>
              <a:gd name="connsiteX10" fmla="*/ 4452595 w 4482645"/>
              <a:gd name="connsiteY10" fmla="*/ 803530 h 5513991"/>
              <a:gd name="connsiteX11" fmla="*/ 4450444 w 4482645"/>
              <a:gd name="connsiteY11" fmla="*/ 827361 h 5513991"/>
              <a:gd name="connsiteX12" fmla="*/ 4448844 w 4482645"/>
              <a:gd name="connsiteY12" fmla="*/ 835146 h 5513991"/>
              <a:gd name="connsiteX13" fmla="*/ 4442606 w 4482645"/>
              <a:gd name="connsiteY13" fmla="*/ 946777 h 5513991"/>
              <a:gd name="connsiteX14" fmla="*/ 4444683 w 4482645"/>
              <a:gd name="connsiteY14" fmla="*/ 947677 h 5513991"/>
              <a:gd name="connsiteX15" fmla="*/ 4444004 w 4482645"/>
              <a:gd name="connsiteY15" fmla="*/ 1082386 h 5513991"/>
              <a:gd name="connsiteX16" fmla="*/ 4443899 w 4482645"/>
              <a:gd name="connsiteY16" fmla="*/ 1140681 h 5513991"/>
              <a:gd name="connsiteX17" fmla="*/ 4448202 w 4482645"/>
              <a:gd name="connsiteY17" fmla="*/ 1161797 h 5513991"/>
              <a:gd name="connsiteX18" fmla="*/ 4451924 w 4482645"/>
              <a:gd name="connsiteY18" fmla="*/ 1373054 h 5513991"/>
              <a:gd name="connsiteX19" fmla="*/ 4455188 w 4482645"/>
              <a:gd name="connsiteY19" fmla="*/ 1376999 h 5513991"/>
              <a:gd name="connsiteX20" fmla="*/ 4458030 w 4482645"/>
              <a:gd name="connsiteY20" fmla="*/ 1389816 h 5513991"/>
              <a:gd name="connsiteX21" fmla="*/ 4443105 w 4482645"/>
              <a:gd name="connsiteY21" fmla="*/ 1450629 h 5513991"/>
              <a:gd name="connsiteX22" fmla="*/ 4432208 w 4482645"/>
              <a:gd name="connsiteY22" fmla="*/ 1524330 h 5513991"/>
              <a:gd name="connsiteX23" fmla="*/ 4427327 w 4482645"/>
              <a:gd name="connsiteY23" fmla="*/ 1535289 h 5513991"/>
              <a:gd name="connsiteX24" fmla="*/ 4412899 w 4482645"/>
              <a:gd name="connsiteY24" fmla="*/ 1607363 h 5513991"/>
              <a:gd name="connsiteX25" fmla="*/ 4409184 w 4482645"/>
              <a:gd name="connsiteY25" fmla="*/ 1645395 h 5513991"/>
              <a:gd name="connsiteX26" fmla="*/ 4412844 w 4482645"/>
              <a:gd name="connsiteY26" fmla="*/ 1649850 h 5513991"/>
              <a:gd name="connsiteX27" fmla="*/ 4411194 w 4482645"/>
              <a:gd name="connsiteY27" fmla="*/ 1661048 h 5513991"/>
              <a:gd name="connsiteX28" fmla="*/ 4413117 w 4482645"/>
              <a:gd name="connsiteY28" fmla="*/ 1681560 h 5513991"/>
              <a:gd name="connsiteX29" fmla="*/ 4401647 w 4482645"/>
              <a:gd name="connsiteY29" fmla="*/ 1716455 h 5513991"/>
              <a:gd name="connsiteX30" fmla="*/ 4391089 w 4482645"/>
              <a:gd name="connsiteY30" fmla="*/ 1868666 h 5513991"/>
              <a:gd name="connsiteX31" fmla="*/ 4399780 w 4482645"/>
              <a:gd name="connsiteY31" fmla="*/ 1892828 h 5513991"/>
              <a:gd name="connsiteX32" fmla="*/ 4402058 w 4482645"/>
              <a:gd name="connsiteY32" fmla="*/ 1943047 h 5513991"/>
              <a:gd name="connsiteX33" fmla="*/ 4401177 w 4482645"/>
              <a:gd name="connsiteY33" fmla="*/ 1976676 h 5513991"/>
              <a:gd name="connsiteX34" fmla="*/ 4400715 w 4482645"/>
              <a:gd name="connsiteY34" fmla="*/ 1981536 h 5513991"/>
              <a:gd name="connsiteX35" fmla="*/ 4391595 w 4482645"/>
              <a:gd name="connsiteY35" fmla="*/ 2021434 h 5513991"/>
              <a:gd name="connsiteX36" fmla="*/ 4394860 w 4482645"/>
              <a:gd name="connsiteY36" fmla="*/ 2025379 h 5513991"/>
              <a:gd name="connsiteX37" fmla="*/ 4397701 w 4482645"/>
              <a:gd name="connsiteY37" fmla="*/ 2038196 h 5513991"/>
              <a:gd name="connsiteX38" fmla="*/ 4392960 w 4482645"/>
              <a:gd name="connsiteY38" fmla="*/ 2048781 h 5513991"/>
              <a:gd name="connsiteX39" fmla="*/ 4382776 w 4482645"/>
              <a:gd name="connsiteY39" fmla="*/ 2099011 h 5513991"/>
              <a:gd name="connsiteX40" fmla="*/ 4375445 w 4482645"/>
              <a:gd name="connsiteY40" fmla="*/ 2148592 h 5513991"/>
              <a:gd name="connsiteX41" fmla="*/ 4243956 w 4482645"/>
              <a:gd name="connsiteY41" fmla="*/ 5036659 h 5513991"/>
              <a:gd name="connsiteX42" fmla="*/ 4242847 w 4482645"/>
              <a:gd name="connsiteY42" fmla="*/ 5242987 h 5513991"/>
              <a:gd name="connsiteX43" fmla="*/ 4187554 w 4482645"/>
              <a:gd name="connsiteY43" fmla="*/ 5513970 h 5513991"/>
              <a:gd name="connsiteX44" fmla="*/ 298746 w 4482645"/>
              <a:gd name="connsiteY44" fmla="*/ 5249166 h 5513991"/>
              <a:gd name="connsiteX45" fmla="*/ 1462 w 4482645"/>
              <a:gd name="connsiteY45" fmla="*/ 5237777 h 5513991"/>
              <a:gd name="connsiteX46" fmla="*/ 7874 w 4482645"/>
              <a:gd name="connsiteY46" fmla="*/ 4977753 h 5513991"/>
              <a:gd name="connsiteX47" fmla="*/ 20715 w 4482645"/>
              <a:gd name="connsiteY47" fmla="*/ 4752822 h 5513991"/>
              <a:gd name="connsiteX48" fmla="*/ 222466 w 4482645"/>
              <a:gd name="connsiteY48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401177 w 4482645"/>
              <a:gd name="connsiteY32" fmla="*/ 1976676 h 5513991"/>
              <a:gd name="connsiteX33" fmla="*/ 4400715 w 4482645"/>
              <a:gd name="connsiteY33" fmla="*/ 1981536 h 5513991"/>
              <a:gd name="connsiteX34" fmla="*/ 4391595 w 4482645"/>
              <a:gd name="connsiteY34" fmla="*/ 2021434 h 5513991"/>
              <a:gd name="connsiteX35" fmla="*/ 4394860 w 4482645"/>
              <a:gd name="connsiteY35" fmla="*/ 2025379 h 5513991"/>
              <a:gd name="connsiteX36" fmla="*/ 4397701 w 4482645"/>
              <a:gd name="connsiteY36" fmla="*/ 2038196 h 5513991"/>
              <a:gd name="connsiteX37" fmla="*/ 4392960 w 4482645"/>
              <a:gd name="connsiteY37" fmla="*/ 2048781 h 5513991"/>
              <a:gd name="connsiteX38" fmla="*/ 4382776 w 4482645"/>
              <a:gd name="connsiteY38" fmla="*/ 2099011 h 5513991"/>
              <a:gd name="connsiteX39" fmla="*/ 4375445 w 4482645"/>
              <a:gd name="connsiteY39" fmla="*/ 2148592 h 5513991"/>
              <a:gd name="connsiteX40" fmla="*/ 4243956 w 4482645"/>
              <a:gd name="connsiteY40" fmla="*/ 5036659 h 5513991"/>
              <a:gd name="connsiteX41" fmla="*/ 4242847 w 4482645"/>
              <a:gd name="connsiteY41" fmla="*/ 5242987 h 5513991"/>
              <a:gd name="connsiteX42" fmla="*/ 4187554 w 4482645"/>
              <a:gd name="connsiteY42" fmla="*/ 5513970 h 5513991"/>
              <a:gd name="connsiteX43" fmla="*/ 298746 w 4482645"/>
              <a:gd name="connsiteY43" fmla="*/ 5249166 h 5513991"/>
              <a:gd name="connsiteX44" fmla="*/ 1462 w 4482645"/>
              <a:gd name="connsiteY44" fmla="*/ 5237777 h 5513991"/>
              <a:gd name="connsiteX45" fmla="*/ 7874 w 4482645"/>
              <a:gd name="connsiteY45" fmla="*/ 4977753 h 5513991"/>
              <a:gd name="connsiteX46" fmla="*/ 20715 w 4482645"/>
              <a:gd name="connsiteY46" fmla="*/ 4752822 h 5513991"/>
              <a:gd name="connsiteX47" fmla="*/ 222466 w 4482645"/>
              <a:gd name="connsiteY47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401177 w 4482645"/>
              <a:gd name="connsiteY32" fmla="*/ 1976676 h 5513991"/>
              <a:gd name="connsiteX33" fmla="*/ 4400715 w 4482645"/>
              <a:gd name="connsiteY33" fmla="*/ 1981536 h 5513991"/>
              <a:gd name="connsiteX34" fmla="*/ 4394860 w 4482645"/>
              <a:gd name="connsiteY34" fmla="*/ 2025379 h 5513991"/>
              <a:gd name="connsiteX35" fmla="*/ 4397701 w 4482645"/>
              <a:gd name="connsiteY35" fmla="*/ 2038196 h 5513991"/>
              <a:gd name="connsiteX36" fmla="*/ 4392960 w 4482645"/>
              <a:gd name="connsiteY36" fmla="*/ 2048781 h 5513991"/>
              <a:gd name="connsiteX37" fmla="*/ 4382776 w 4482645"/>
              <a:gd name="connsiteY37" fmla="*/ 2099011 h 5513991"/>
              <a:gd name="connsiteX38" fmla="*/ 4375445 w 4482645"/>
              <a:gd name="connsiteY38" fmla="*/ 2148592 h 5513991"/>
              <a:gd name="connsiteX39" fmla="*/ 4243956 w 4482645"/>
              <a:gd name="connsiteY39" fmla="*/ 5036659 h 5513991"/>
              <a:gd name="connsiteX40" fmla="*/ 4242847 w 4482645"/>
              <a:gd name="connsiteY40" fmla="*/ 5242987 h 5513991"/>
              <a:gd name="connsiteX41" fmla="*/ 4187554 w 4482645"/>
              <a:gd name="connsiteY41" fmla="*/ 5513970 h 5513991"/>
              <a:gd name="connsiteX42" fmla="*/ 298746 w 4482645"/>
              <a:gd name="connsiteY42" fmla="*/ 5249166 h 5513991"/>
              <a:gd name="connsiteX43" fmla="*/ 1462 w 4482645"/>
              <a:gd name="connsiteY43" fmla="*/ 5237777 h 5513991"/>
              <a:gd name="connsiteX44" fmla="*/ 7874 w 4482645"/>
              <a:gd name="connsiteY44" fmla="*/ 4977753 h 5513991"/>
              <a:gd name="connsiteX45" fmla="*/ 20715 w 4482645"/>
              <a:gd name="connsiteY45" fmla="*/ 4752822 h 5513991"/>
              <a:gd name="connsiteX46" fmla="*/ 222466 w 4482645"/>
              <a:gd name="connsiteY46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401177 w 4482645"/>
              <a:gd name="connsiteY32" fmla="*/ 1976676 h 5513991"/>
              <a:gd name="connsiteX33" fmla="*/ 4394860 w 4482645"/>
              <a:gd name="connsiteY33" fmla="*/ 2025379 h 5513991"/>
              <a:gd name="connsiteX34" fmla="*/ 4397701 w 4482645"/>
              <a:gd name="connsiteY34" fmla="*/ 2038196 h 5513991"/>
              <a:gd name="connsiteX35" fmla="*/ 4392960 w 4482645"/>
              <a:gd name="connsiteY35" fmla="*/ 2048781 h 5513991"/>
              <a:gd name="connsiteX36" fmla="*/ 4382776 w 4482645"/>
              <a:gd name="connsiteY36" fmla="*/ 2099011 h 5513991"/>
              <a:gd name="connsiteX37" fmla="*/ 4375445 w 4482645"/>
              <a:gd name="connsiteY37" fmla="*/ 2148592 h 5513991"/>
              <a:gd name="connsiteX38" fmla="*/ 4243956 w 4482645"/>
              <a:gd name="connsiteY38" fmla="*/ 5036659 h 5513991"/>
              <a:gd name="connsiteX39" fmla="*/ 4242847 w 4482645"/>
              <a:gd name="connsiteY39" fmla="*/ 5242987 h 5513991"/>
              <a:gd name="connsiteX40" fmla="*/ 4187554 w 4482645"/>
              <a:gd name="connsiteY40" fmla="*/ 5513970 h 5513991"/>
              <a:gd name="connsiteX41" fmla="*/ 298746 w 4482645"/>
              <a:gd name="connsiteY41" fmla="*/ 5249166 h 5513991"/>
              <a:gd name="connsiteX42" fmla="*/ 1462 w 4482645"/>
              <a:gd name="connsiteY42" fmla="*/ 5237777 h 5513991"/>
              <a:gd name="connsiteX43" fmla="*/ 7874 w 4482645"/>
              <a:gd name="connsiteY43" fmla="*/ 4977753 h 5513991"/>
              <a:gd name="connsiteX44" fmla="*/ 20715 w 4482645"/>
              <a:gd name="connsiteY44" fmla="*/ 4752822 h 5513991"/>
              <a:gd name="connsiteX45" fmla="*/ 222466 w 4482645"/>
              <a:gd name="connsiteY45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401177 w 4482645"/>
              <a:gd name="connsiteY32" fmla="*/ 1976676 h 5513991"/>
              <a:gd name="connsiteX33" fmla="*/ 4394860 w 4482645"/>
              <a:gd name="connsiteY33" fmla="*/ 2025379 h 5513991"/>
              <a:gd name="connsiteX34" fmla="*/ 4397701 w 4482645"/>
              <a:gd name="connsiteY34" fmla="*/ 2038196 h 5513991"/>
              <a:gd name="connsiteX35" fmla="*/ 4392960 w 4482645"/>
              <a:gd name="connsiteY35" fmla="*/ 2048781 h 5513991"/>
              <a:gd name="connsiteX36" fmla="*/ 4375445 w 4482645"/>
              <a:gd name="connsiteY36" fmla="*/ 2148592 h 5513991"/>
              <a:gd name="connsiteX37" fmla="*/ 4243956 w 4482645"/>
              <a:gd name="connsiteY37" fmla="*/ 5036659 h 5513991"/>
              <a:gd name="connsiteX38" fmla="*/ 4242847 w 4482645"/>
              <a:gd name="connsiteY38" fmla="*/ 5242987 h 5513991"/>
              <a:gd name="connsiteX39" fmla="*/ 4187554 w 4482645"/>
              <a:gd name="connsiteY39" fmla="*/ 5513970 h 5513991"/>
              <a:gd name="connsiteX40" fmla="*/ 298746 w 4482645"/>
              <a:gd name="connsiteY40" fmla="*/ 5249166 h 5513991"/>
              <a:gd name="connsiteX41" fmla="*/ 1462 w 4482645"/>
              <a:gd name="connsiteY41" fmla="*/ 5237777 h 5513991"/>
              <a:gd name="connsiteX42" fmla="*/ 7874 w 4482645"/>
              <a:gd name="connsiteY42" fmla="*/ 4977753 h 5513991"/>
              <a:gd name="connsiteX43" fmla="*/ 20715 w 4482645"/>
              <a:gd name="connsiteY43" fmla="*/ 4752822 h 5513991"/>
              <a:gd name="connsiteX44" fmla="*/ 222466 w 4482645"/>
              <a:gd name="connsiteY4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399780 w 4482645"/>
              <a:gd name="connsiteY30" fmla="*/ 1892828 h 5513991"/>
              <a:gd name="connsiteX31" fmla="*/ 4402058 w 4482645"/>
              <a:gd name="connsiteY31" fmla="*/ 1943047 h 5513991"/>
              <a:gd name="connsiteX32" fmla="*/ 4394860 w 4482645"/>
              <a:gd name="connsiteY32" fmla="*/ 2025379 h 5513991"/>
              <a:gd name="connsiteX33" fmla="*/ 4397701 w 4482645"/>
              <a:gd name="connsiteY33" fmla="*/ 2038196 h 5513991"/>
              <a:gd name="connsiteX34" fmla="*/ 4392960 w 4482645"/>
              <a:gd name="connsiteY34" fmla="*/ 2048781 h 5513991"/>
              <a:gd name="connsiteX35" fmla="*/ 4375445 w 4482645"/>
              <a:gd name="connsiteY35" fmla="*/ 2148592 h 5513991"/>
              <a:gd name="connsiteX36" fmla="*/ 4243956 w 4482645"/>
              <a:gd name="connsiteY36" fmla="*/ 5036659 h 5513991"/>
              <a:gd name="connsiteX37" fmla="*/ 4242847 w 4482645"/>
              <a:gd name="connsiteY37" fmla="*/ 5242987 h 5513991"/>
              <a:gd name="connsiteX38" fmla="*/ 4187554 w 4482645"/>
              <a:gd name="connsiteY38" fmla="*/ 5513970 h 5513991"/>
              <a:gd name="connsiteX39" fmla="*/ 298746 w 4482645"/>
              <a:gd name="connsiteY39" fmla="*/ 5249166 h 5513991"/>
              <a:gd name="connsiteX40" fmla="*/ 1462 w 4482645"/>
              <a:gd name="connsiteY40" fmla="*/ 5237777 h 5513991"/>
              <a:gd name="connsiteX41" fmla="*/ 7874 w 4482645"/>
              <a:gd name="connsiteY41" fmla="*/ 4977753 h 5513991"/>
              <a:gd name="connsiteX42" fmla="*/ 20715 w 4482645"/>
              <a:gd name="connsiteY42" fmla="*/ 4752822 h 5513991"/>
              <a:gd name="connsiteX43" fmla="*/ 222466 w 4482645"/>
              <a:gd name="connsiteY43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402058 w 4482645"/>
              <a:gd name="connsiteY30" fmla="*/ 1943047 h 5513991"/>
              <a:gd name="connsiteX31" fmla="*/ 4394860 w 4482645"/>
              <a:gd name="connsiteY31" fmla="*/ 2025379 h 5513991"/>
              <a:gd name="connsiteX32" fmla="*/ 4397701 w 4482645"/>
              <a:gd name="connsiteY32" fmla="*/ 2038196 h 5513991"/>
              <a:gd name="connsiteX33" fmla="*/ 4392960 w 4482645"/>
              <a:gd name="connsiteY33" fmla="*/ 2048781 h 5513991"/>
              <a:gd name="connsiteX34" fmla="*/ 4375445 w 4482645"/>
              <a:gd name="connsiteY34" fmla="*/ 2148592 h 5513991"/>
              <a:gd name="connsiteX35" fmla="*/ 4243956 w 4482645"/>
              <a:gd name="connsiteY35" fmla="*/ 5036659 h 5513991"/>
              <a:gd name="connsiteX36" fmla="*/ 4242847 w 4482645"/>
              <a:gd name="connsiteY36" fmla="*/ 5242987 h 5513991"/>
              <a:gd name="connsiteX37" fmla="*/ 4187554 w 4482645"/>
              <a:gd name="connsiteY37" fmla="*/ 5513970 h 5513991"/>
              <a:gd name="connsiteX38" fmla="*/ 298746 w 4482645"/>
              <a:gd name="connsiteY38" fmla="*/ 5249166 h 5513991"/>
              <a:gd name="connsiteX39" fmla="*/ 1462 w 4482645"/>
              <a:gd name="connsiteY39" fmla="*/ 5237777 h 5513991"/>
              <a:gd name="connsiteX40" fmla="*/ 7874 w 4482645"/>
              <a:gd name="connsiteY40" fmla="*/ 4977753 h 5513991"/>
              <a:gd name="connsiteX41" fmla="*/ 20715 w 4482645"/>
              <a:gd name="connsiteY41" fmla="*/ 4752822 h 5513991"/>
              <a:gd name="connsiteX42" fmla="*/ 222466 w 4482645"/>
              <a:gd name="connsiteY42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13117 w 4482645"/>
              <a:gd name="connsiteY27" fmla="*/ 1681560 h 5513991"/>
              <a:gd name="connsiteX28" fmla="*/ 4401647 w 4482645"/>
              <a:gd name="connsiteY28" fmla="*/ 1716455 h 5513991"/>
              <a:gd name="connsiteX29" fmla="*/ 4391089 w 4482645"/>
              <a:gd name="connsiteY29" fmla="*/ 1868666 h 5513991"/>
              <a:gd name="connsiteX30" fmla="*/ 4402058 w 4482645"/>
              <a:gd name="connsiteY30" fmla="*/ 1943047 h 5513991"/>
              <a:gd name="connsiteX31" fmla="*/ 4394860 w 4482645"/>
              <a:gd name="connsiteY31" fmla="*/ 2025379 h 5513991"/>
              <a:gd name="connsiteX32" fmla="*/ 4397701 w 4482645"/>
              <a:gd name="connsiteY32" fmla="*/ 2038196 h 5513991"/>
              <a:gd name="connsiteX33" fmla="*/ 4375445 w 4482645"/>
              <a:gd name="connsiteY33" fmla="*/ 2148592 h 5513991"/>
              <a:gd name="connsiteX34" fmla="*/ 4243956 w 4482645"/>
              <a:gd name="connsiteY34" fmla="*/ 5036659 h 5513991"/>
              <a:gd name="connsiteX35" fmla="*/ 4242847 w 4482645"/>
              <a:gd name="connsiteY35" fmla="*/ 5242987 h 5513991"/>
              <a:gd name="connsiteX36" fmla="*/ 4187554 w 4482645"/>
              <a:gd name="connsiteY36" fmla="*/ 5513970 h 5513991"/>
              <a:gd name="connsiteX37" fmla="*/ 298746 w 4482645"/>
              <a:gd name="connsiteY37" fmla="*/ 5249166 h 5513991"/>
              <a:gd name="connsiteX38" fmla="*/ 1462 w 4482645"/>
              <a:gd name="connsiteY38" fmla="*/ 5237777 h 5513991"/>
              <a:gd name="connsiteX39" fmla="*/ 7874 w 4482645"/>
              <a:gd name="connsiteY39" fmla="*/ 4977753 h 5513991"/>
              <a:gd name="connsiteX40" fmla="*/ 20715 w 4482645"/>
              <a:gd name="connsiteY40" fmla="*/ 4752822 h 5513991"/>
              <a:gd name="connsiteX41" fmla="*/ 222466 w 4482645"/>
              <a:gd name="connsiteY41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11194 w 4482645"/>
              <a:gd name="connsiteY26" fmla="*/ 1661048 h 5513991"/>
              <a:gd name="connsiteX27" fmla="*/ 4401647 w 4482645"/>
              <a:gd name="connsiteY27" fmla="*/ 1716455 h 5513991"/>
              <a:gd name="connsiteX28" fmla="*/ 4391089 w 4482645"/>
              <a:gd name="connsiteY28" fmla="*/ 1868666 h 5513991"/>
              <a:gd name="connsiteX29" fmla="*/ 4402058 w 4482645"/>
              <a:gd name="connsiteY29" fmla="*/ 1943047 h 5513991"/>
              <a:gd name="connsiteX30" fmla="*/ 4394860 w 4482645"/>
              <a:gd name="connsiteY30" fmla="*/ 2025379 h 5513991"/>
              <a:gd name="connsiteX31" fmla="*/ 4397701 w 4482645"/>
              <a:gd name="connsiteY31" fmla="*/ 2038196 h 5513991"/>
              <a:gd name="connsiteX32" fmla="*/ 4375445 w 4482645"/>
              <a:gd name="connsiteY32" fmla="*/ 2148592 h 5513991"/>
              <a:gd name="connsiteX33" fmla="*/ 4243956 w 4482645"/>
              <a:gd name="connsiteY33" fmla="*/ 5036659 h 5513991"/>
              <a:gd name="connsiteX34" fmla="*/ 4242847 w 4482645"/>
              <a:gd name="connsiteY34" fmla="*/ 5242987 h 5513991"/>
              <a:gd name="connsiteX35" fmla="*/ 4187554 w 4482645"/>
              <a:gd name="connsiteY35" fmla="*/ 5513970 h 5513991"/>
              <a:gd name="connsiteX36" fmla="*/ 298746 w 4482645"/>
              <a:gd name="connsiteY36" fmla="*/ 5249166 h 5513991"/>
              <a:gd name="connsiteX37" fmla="*/ 1462 w 4482645"/>
              <a:gd name="connsiteY37" fmla="*/ 5237777 h 5513991"/>
              <a:gd name="connsiteX38" fmla="*/ 7874 w 4482645"/>
              <a:gd name="connsiteY38" fmla="*/ 4977753 h 5513991"/>
              <a:gd name="connsiteX39" fmla="*/ 20715 w 4482645"/>
              <a:gd name="connsiteY39" fmla="*/ 4752822 h 5513991"/>
              <a:gd name="connsiteX40" fmla="*/ 222466 w 4482645"/>
              <a:gd name="connsiteY40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12844 w 4482645"/>
              <a:gd name="connsiteY25" fmla="*/ 1649850 h 5513991"/>
              <a:gd name="connsiteX26" fmla="*/ 4401647 w 4482645"/>
              <a:gd name="connsiteY26" fmla="*/ 1716455 h 5513991"/>
              <a:gd name="connsiteX27" fmla="*/ 4391089 w 4482645"/>
              <a:gd name="connsiteY27" fmla="*/ 1868666 h 5513991"/>
              <a:gd name="connsiteX28" fmla="*/ 4402058 w 4482645"/>
              <a:gd name="connsiteY28" fmla="*/ 1943047 h 5513991"/>
              <a:gd name="connsiteX29" fmla="*/ 4394860 w 4482645"/>
              <a:gd name="connsiteY29" fmla="*/ 2025379 h 5513991"/>
              <a:gd name="connsiteX30" fmla="*/ 4397701 w 4482645"/>
              <a:gd name="connsiteY30" fmla="*/ 2038196 h 5513991"/>
              <a:gd name="connsiteX31" fmla="*/ 4375445 w 4482645"/>
              <a:gd name="connsiteY31" fmla="*/ 2148592 h 5513991"/>
              <a:gd name="connsiteX32" fmla="*/ 4243956 w 4482645"/>
              <a:gd name="connsiteY32" fmla="*/ 5036659 h 5513991"/>
              <a:gd name="connsiteX33" fmla="*/ 4242847 w 4482645"/>
              <a:gd name="connsiteY33" fmla="*/ 5242987 h 5513991"/>
              <a:gd name="connsiteX34" fmla="*/ 4187554 w 4482645"/>
              <a:gd name="connsiteY34" fmla="*/ 5513970 h 5513991"/>
              <a:gd name="connsiteX35" fmla="*/ 298746 w 4482645"/>
              <a:gd name="connsiteY35" fmla="*/ 5249166 h 5513991"/>
              <a:gd name="connsiteX36" fmla="*/ 1462 w 4482645"/>
              <a:gd name="connsiteY36" fmla="*/ 5237777 h 5513991"/>
              <a:gd name="connsiteX37" fmla="*/ 7874 w 4482645"/>
              <a:gd name="connsiteY37" fmla="*/ 4977753 h 5513991"/>
              <a:gd name="connsiteX38" fmla="*/ 20715 w 4482645"/>
              <a:gd name="connsiteY38" fmla="*/ 4752822 h 5513991"/>
              <a:gd name="connsiteX39" fmla="*/ 222466 w 4482645"/>
              <a:gd name="connsiteY39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9184 w 4482645"/>
              <a:gd name="connsiteY24" fmla="*/ 1645395 h 5513991"/>
              <a:gd name="connsiteX25" fmla="*/ 4401647 w 4482645"/>
              <a:gd name="connsiteY25" fmla="*/ 1716455 h 5513991"/>
              <a:gd name="connsiteX26" fmla="*/ 4391089 w 4482645"/>
              <a:gd name="connsiteY26" fmla="*/ 1868666 h 5513991"/>
              <a:gd name="connsiteX27" fmla="*/ 4402058 w 4482645"/>
              <a:gd name="connsiteY27" fmla="*/ 1943047 h 5513991"/>
              <a:gd name="connsiteX28" fmla="*/ 4394860 w 4482645"/>
              <a:gd name="connsiteY28" fmla="*/ 2025379 h 5513991"/>
              <a:gd name="connsiteX29" fmla="*/ 4397701 w 4482645"/>
              <a:gd name="connsiteY29" fmla="*/ 2038196 h 5513991"/>
              <a:gd name="connsiteX30" fmla="*/ 4375445 w 4482645"/>
              <a:gd name="connsiteY30" fmla="*/ 2148592 h 5513991"/>
              <a:gd name="connsiteX31" fmla="*/ 4243956 w 4482645"/>
              <a:gd name="connsiteY31" fmla="*/ 5036659 h 5513991"/>
              <a:gd name="connsiteX32" fmla="*/ 4242847 w 4482645"/>
              <a:gd name="connsiteY32" fmla="*/ 5242987 h 5513991"/>
              <a:gd name="connsiteX33" fmla="*/ 4187554 w 4482645"/>
              <a:gd name="connsiteY33" fmla="*/ 5513970 h 5513991"/>
              <a:gd name="connsiteX34" fmla="*/ 298746 w 4482645"/>
              <a:gd name="connsiteY34" fmla="*/ 5249166 h 5513991"/>
              <a:gd name="connsiteX35" fmla="*/ 1462 w 4482645"/>
              <a:gd name="connsiteY35" fmla="*/ 5237777 h 5513991"/>
              <a:gd name="connsiteX36" fmla="*/ 7874 w 4482645"/>
              <a:gd name="connsiteY36" fmla="*/ 4977753 h 5513991"/>
              <a:gd name="connsiteX37" fmla="*/ 20715 w 4482645"/>
              <a:gd name="connsiteY37" fmla="*/ 4752822 h 5513991"/>
              <a:gd name="connsiteX38" fmla="*/ 222466 w 4482645"/>
              <a:gd name="connsiteY38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12899 w 4482645"/>
              <a:gd name="connsiteY23" fmla="*/ 1607363 h 5513991"/>
              <a:gd name="connsiteX24" fmla="*/ 4401647 w 4482645"/>
              <a:gd name="connsiteY24" fmla="*/ 1716455 h 5513991"/>
              <a:gd name="connsiteX25" fmla="*/ 4391089 w 4482645"/>
              <a:gd name="connsiteY25" fmla="*/ 1868666 h 5513991"/>
              <a:gd name="connsiteX26" fmla="*/ 4402058 w 4482645"/>
              <a:gd name="connsiteY26" fmla="*/ 1943047 h 5513991"/>
              <a:gd name="connsiteX27" fmla="*/ 4394860 w 4482645"/>
              <a:gd name="connsiteY27" fmla="*/ 2025379 h 5513991"/>
              <a:gd name="connsiteX28" fmla="*/ 4397701 w 4482645"/>
              <a:gd name="connsiteY28" fmla="*/ 2038196 h 5513991"/>
              <a:gd name="connsiteX29" fmla="*/ 4375445 w 4482645"/>
              <a:gd name="connsiteY29" fmla="*/ 2148592 h 5513991"/>
              <a:gd name="connsiteX30" fmla="*/ 4243956 w 4482645"/>
              <a:gd name="connsiteY30" fmla="*/ 5036659 h 5513991"/>
              <a:gd name="connsiteX31" fmla="*/ 4242847 w 4482645"/>
              <a:gd name="connsiteY31" fmla="*/ 5242987 h 5513991"/>
              <a:gd name="connsiteX32" fmla="*/ 4187554 w 4482645"/>
              <a:gd name="connsiteY32" fmla="*/ 5513970 h 5513991"/>
              <a:gd name="connsiteX33" fmla="*/ 298746 w 4482645"/>
              <a:gd name="connsiteY33" fmla="*/ 5249166 h 5513991"/>
              <a:gd name="connsiteX34" fmla="*/ 1462 w 4482645"/>
              <a:gd name="connsiteY34" fmla="*/ 5237777 h 5513991"/>
              <a:gd name="connsiteX35" fmla="*/ 7874 w 4482645"/>
              <a:gd name="connsiteY35" fmla="*/ 4977753 h 5513991"/>
              <a:gd name="connsiteX36" fmla="*/ 20715 w 4482645"/>
              <a:gd name="connsiteY36" fmla="*/ 4752822 h 5513991"/>
              <a:gd name="connsiteX37" fmla="*/ 222466 w 4482645"/>
              <a:gd name="connsiteY37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43105 w 4482645"/>
              <a:gd name="connsiteY20" fmla="*/ 1450629 h 5513991"/>
              <a:gd name="connsiteX21" fmla="*/ 4432208 w 4482645"/>
              <a:gd name="connsiteY21" fmla="*/ 1524330 h 5513991"/>
              <a:gd name="connsiteX22" fmla="*/ 4427327 w 4482645"/>
              <a:gd name="connsiteY22" fmla="*/ 1535289 h 5513991"/>
              <a:gd name="connsiteX23" fmla="*/ 4401647 w 4482645"/>
              <a:gd name="connsiteY23" fmla="*/ 1716455 h 5513991"/>
              <a:gd name="connsiteX24" fmla="*/ 4391089 w 4482645"/>
              <a:gd name="connsiteY24" fmla="*/ 1868666 h 5513991"/>
              <a:gd name="connsiteX25" fmla="*/ 4402058 w 4482645"/>
              <a:gd name="connsiteY25" fmla="*/ 1943047 h 5513991"/>
              <a:gd name="connsiteX26" fmla="*/ 4394860 w 4482645"/>
              <a:gd name="connsiteY26" fmla="*/ 2025379 h 5513991"/>
              <a:gd name="connsiteX27" fmla="*/ 4397701 w 4482645"/>
              <a:gd name="connsiteY27" fmla="*/ 2038196 h 5513991"/>
              <a:gd name="connsiteX28" fmla="*/ 4375445 w 4482645"/>
              <a:gd name="connsiteY28" fmla="*/ 2148592 h 5513991"/>
              <a:gd name="connsiteX29" fmla="*/ 4243956 w 4482645"/>
              <a:gd name="connsiteY29" fmla="*/ 5036659 h 5513991"/>
              <a:gd name="connsiteX30" fmla="*/ 4242847 w 4482645"/>
              <a:gd name="connsiteY30" fmla="*/ 5242987 h 5513991"/>
              <a:gd name="connsiteX31" fmla="*/ 4187554 w 4482645"/>
              <a:gd name="connsiteY31" fmla="*/ 5513970 h 5513991"/>
              <a:gd name="connsiteX32" fmla="*/ 298746 w 4482645"/>
              <a:gd name="connsiteY32" fmla="*/ 5249166 h 5513991"/>
              <a:gd name="connsiteX33" fmla="*/ 1462 w 4482645"/>
              <a:gd name="connsiteY33" fmla="*/ 5237777 h 5513991"/>
              <a:gd name="connsiteX34" fmla="*/ 7874 w 4482645"/>
              <a:gd name="connsiteY34" fmla="*/ 4977753 h 5513991"/>
              <a:gd name="connsiteX35" fmla="*/ 20715 w 4482645"/>
              <a:gd name="connsiteY35" fmla="*/ 4752822 h 5513991"/>
              <a:gd name="connsiteX36" fmla="*/ 222466 w 4482645"/>
              <a:gd name="connsiteY36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32208 w 4482645"/>
              <a:gd name="connsiteY20" fmla="*/ 1524330 h 5513991"/>
              <a:gd name="connsiteX21" fmla="*/ 4427327 w 4482645"/>
              <a:gd name="connsiteY21" fmla="*/ 1535289 h 5513991"/>
              <a:gd name="connsiteX22" fmla="*/ 4401647 w 4482645"/>
              <a:gd name="connsiteY22" fmla="*/ 1716455 h 5513991"/>
              <a:gd name="connsiteX23" fmla="*/ 4391089 w 4482645"/>
              <a:gd name="connsiteY23" fmla="*/ 1868666 h 5513991"/>
              <a:gd name="connsiteX24" fmla="*/ 4402058 w 4482645"/>
              <a:gd name="connsiteY24" fmla="*/ 1943047 h 5513991"/>
              <a:gd name="connsiteX25" fmla="*/ 4394860 w 4482645"/>
              <a:gd name="connsiteY25" fmla="*/ 2025379 h 5513991"/>
              <a:gd name="connsiteX26" fmla="*/ 4397701 w 4482645"/>
              <a:gd name="connsiteY26" fmla="*/ 2038196 h 5513991"/>
              <a:gd name="connsiteX27" fmla="*/ 4375445 w 4482645"/>
              <a:gd name="connsiteY27" fmla="*/ 2148592 h 5513991"/>
              <a:gd name="connsiteX28" fmla="*/ 4243956 w 4482645"/>
              <a:gd name="connsiteY28" fmla="*/ 5036659 h 5513991"/>
              <a:gd name="connsiteX29" fmla="*/ 4242847 w 4482645"/>
              <a:gd name="connsiteY29" fmla="*/ 5242987 h 5513991"/>
              <a:gd name="connsiteX30" fmla="*/ 4187554 w 4482645"/>
              <a:gd name="connsiteY30" fmla="*/ 5513970 h 5513991"/>
              <a:gd name="connsiteX31" fmla="*/ 298746 w 4482645"/>
              <a:gd name="connsiteY31" fmla="*/ 5249166 h 5513991"/>
              <a:gd name="connsiteX32" fmla="*/ 1462 w 4482645"/>
              <a:gd name="connsiteY32" fmla="*/ 5237777 h 5513991"/>
              <a:gd name="connsiteX33" fmla="*/ 7874 w 4482645"/>
              <a:gd name="connsiteY33" fmla="*/ 4977753 h 5513991"/>
              <a:gd name="connsiteX34" fmla="*/ 20715 w 4482645"/>
              <a:gd name="connsiteY34" fmla="*/ 4752822 h 5513991"/>
              <a:gd name="connsiteX35" fmla="*/ 222466 w 4482645"/>
              <a:gd name="connsiteY35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8844 w 4482645"/>
              <a:gd name="connsiteY11" fmla="*/ 835146 h 5513991"/>
              <a:gd name="connsiteX12" fmla="*/ 4442606 w 4482645"/>
              <a:gd name="connsiteY12" fmla="*/ 946777 h 5513991"/>
              <a:gd name="connsiteX13" fmla="*/ 4444683 w 4482645"/>
              <a:gd name="connsiteY13" fmla="*/ 947677 h 5513991"/>
              <a:gd name="connsiteX14" fmla="*/ 4444004 w 4482645"/>
              <a:gd name="connsiteY14" fmla="*/ 1082386 h 5513991"/>
              <a:gd name="connsiteX15" fmla="*/ 4443899 w 4482645"/>
              <a:gd name="connsiteY15" fmla="*/ 1140681 h 5513991"/>
              <a:gd name="connsiteX16" fmla="*/ 4448202 w 4482645"/>
              <a:gd name="connsiteY16" fmla="*/ 1161797 h 5513991"/>
              <a:gd name="connsiteX17" fmla="*/ 4451924 w 4482645"/>
              <a:gd name="connsiteY17" fmla="*/ 1373054 h 5513991"/>
              <a:gd name="connsiteX18" fmla="*/ 4455188 w 4482645"/>
              <a:gd name="connsiteY18" fmla="*/ 1376999 h 5513991"/>
              <a:gd name="connsiteX19" fmla="*/ 4458030 w 4482645"/>
              <a:gd name="connsiteY19" fmla="*/ 1389816 h 5513991"/>
              <a:gd name="connsiteX20" fmla="*/ 4432208 w 4482645"/>
              <a:gd name="connsiteY20" fmla="*/ 1524330 h 5513991"/>
              <a:gd name="connsiteX21" fmla="*/ 4427327 w 4482645"/>
              <a:gd name="connsiteY21" fmla="*/ 1535289 h 5513991"/>
              <a:gd name="connsiteX22" fmla="*/ 4391089 w 4482645"/>
              <a:gd name="connsiteY22" fmla="*/ 1868666 h 5513991"/>
              <a:gd name="connsiteX23" fmla="*/ 4402058 w 4482645"/>
              <a:gd name="connsiteY23" fmla="*/ 1943047 h 5513991"/>
              <a:gd name="connsiteX24" fmla="*/ 4394860 w 4482645"/>
              <a:gd name="connsiteY24" fmla="*/ 2025379 h 5513991"/>
              <a:gd name="connsiteX25" fmla="*/ 4397701 w 4482645"/>
              <a:gd name="connsiteY25" fmla="*/ 2038196 h 5513991"/>
              <a:gd name="connsiteX26" fmla="*/ 4375445 w 4482645"/>
              <a:gd name="connsiteY26" fmla="*/ 2148592 h 5513991"/>
              <a:gd name="connsiteX27" fmla="*/ 4243956 w 4482645"/>
              <a:gd name="connsiteY27" fmla="*/ 5036659 h 5513991"/>
              <a:gd name="connsiteX28" fmla="*/ 4242847 w 4482645"/>
              <a:gd name="connsiteY28" fmla="*/ 5242987 h 5513991"/>
              <a:gd name="connsiteX29" fmla="*/ 4187554 w 4482645"/>
              <a:gd name="connsiteY29" fmla="*/ 5513970 h 5513991"/>
              <a:gd name="connsiteX30" fmla="*/ 298746 w 4482645"/>
              <a:gd name="connsiteY30" fmla="*/ 5249166 h 5513991"/>
              <a:gd name="connsiteX31" fmla="*/ 1462 w 4482645"/>
              <a:gd name="connsiteY31" fmla="*/ 5237777 h 5513991"/>
              <a:gd name="connsiteX32" fmla="*/ 7874 w 4482645"/>
              <a:gd name="connsiteY32" fmla="*/ 4977753 h 5513991"/>
              <a:gd name="connsiteX33" fmla="*/ 20715 w 4482645"/>
              <a:gd name="connsiteY33" fmla="*/ 4752822 h 5513991"/>
              <a:gd name="connsiteX34" fmla="*/ 222466 w 4482645"/>
              <a:gd name="connsiteY3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50444 w 4482645"/>
              <a:gd name="connsiteY10" fmla="*/ 827361 h 5513991"/>
              <a:gd name="connsiteX11" fmla="*/ 4442606 w 4482645"/>
              <a:gd name="connsiteY11" fmla="*/ 946777 h 5513991"/>
              <a:gd name="connsiteX12" fmla="*/ 4444683 w 4482645"/>
              <a:gd name="connsiteY12" fmla="*/ 947677 h 5513991"/>
              <a:gd name="connsiteX13" fmla="*/ 4444004 w 4482645"/>
              <a:gd name="connsiteY13" fmla="*/ 1082386 h 5513991"/>
              <a:gd name="connsiteX14" fmla="*/ 4443899 w 4482645"/>
              <a:gd name="connsiteY14" fmla="*/ 1140681 h 5513991"/>
              <a:gd name="connsiteX15" fmla="*/ 4448202 w 4482645"/>
              <a:gd name="connsiteY15" fmla="*/ 1161797 h 5513991"/>
              <a:gd name="connsiteX16" fmla="*/ 4451924 w 4482645"/>
              <a:gd name="connsiteY16" fmla="*/ 1373054 h 5513991"/>
              <a:gd name="connsiteX17" fmla="*/ 4455188 w 4482645"/>
              <a:gd name="connsiteY17" fmla="*/ 1376999 h 5513991"/>
              <a:gd name="connsiteX18" fmla="*/ 4458030 w 4482645"/>
              <a:gd name="connsiteY18" fmla="*/ 1389816 h 5513991"/>
              <a:gd name="connsiteX19" fmla="*/ 4432208 w 4482645"/>
              <a:gd name="connsiteY19" fmla="*/ 1524330 h 5513991"/>
              <a:gd name="connsiteX20" fmla="*/ 4427327 w 4482645"/>
              <a:gd name="connsiteY20" fmla="*/ 1535289 h 5513991"/>
              <a:gd name="connsiteX21" fmla="*/ 4391089 w 4482645"/>
              <a:gd name="connsiteY21" fmla="*/ 1868666 h 5513991"/>
              <a:gd name="connsiteX22" fmla="*/ 4402058 w 4482645"/>
              <a:gd name="connsiteY22" fmla="*/ 1943047 h 5513991"/>
              <a:gd name="connsiteX23" fmla="*/ 4394860 w 4482645"/>
              <a:gd name="connsiteY23" fmla="*/ 2025379 h 5513991"/>
              <a:gd name="connsiteX24" fmla="*/ 4397701 w 4482645"/>
              <a:gd name="connsiteY24" fmla="*/ 2038196 h 5513991"/>
              <a:gd name="connsiteX25" fmla="*/ 4375445 w 4482645"/>
              <a:gd name="connsiteY25" fmla="*/ 2148592 h 5513991"/>
              <a:gd name="connsiteX26" fmla="*/ 4243956 w 4482645"/>
              <a:gd name="connsiteY26" fmla="*/ 5036659 h 5513991"/>
              <a:gd name="connsiteX27" fmla="*/ 4242847 w 4482645"/>
              <a:gd name="connsiteY27" fmla="*/ 5242987 h 5513991"/>
              <a:gd name="connsiteX28" fmla="*/ 4187554 w 4482645"/>
              <a:gd name="connsiteY28" fmla="*/ 5513970 h 5513991"/>
              <a:gd name="connsiteX29" fmla="*/ 298746 w 4482645"/>
              <a:gd name="connsiteY29" fmla="*/ 5249166 h 5513991"/>
              <a:gd name="connsiteX30" fmla="*/ 1462 w 4482645"/>
              <a:gd name="connsiteY30" fmla="*/ 5237777 h 5513991"/>
              <a:gd name="connsiteX31" fmla="*/ 7874 w 4482645"/>
              <a:gd name="connsiteY31" fmla="*/ 4977753 h 5513991"/>
              <a:gd name="connsiteX32" fmla="*/ 20715 w 4482645"/>
              <a:gd name="connsiteY32" fmla="*/ 4752822 h 5513991"/>
              <a:gd name="connsiteX33" fmla="*/ 222466 w 4482645"/>
              <a:gd name="connsiteY33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52595 w 4482645"/>
              <a:gd name="connsiteY9" fmla="*/ 803530 h 5513991"/>
              <a:gd name="connsiteX10" fmla="*/ 4442606 w 4482645"/>
              <a:gd name="connsiteY10" fmla="*/ 946777 h 5513991"/>
              <a:gd name="connsiteX11" fmla="*/ 4444683 w 4482645"/>
              <a:gd name="connsiteY11" fmla="*/ 947677 h 5513991"/>
              <a:gd name="connsiteX12" fmla="*/ 4444004 w 4482645"/>
              <a:gd name="connsiteY12" fmla="*/ 1082386 h 5513991"/>
              <a:gd name="connsiteX13" fmla="*/ 4443899 w 4482645"/>
              <a:gd name="connsiteY13" fmla="*/ 1140681 h 5513991"/>
              <a:gd name="connsiteX14" fmla="*/ 4448202 w 4482645"/>
              <a:gd name="connsiteY14" fmla="*/ 1161797 h 5513991"/>
              <a:gd name="connsiteX15" fmla="*/ 4451924 w 4482645"/>
              <a:gd name="connsiteY15" fmla="*/ 1373054 h 5513991"/>
              <a:gd name="connsiteX16" fmla="*/ 4455188 w 4482645"/>
              <a:gd name="connsiteY16" fmla="*/ 1376999 h 5513991"/>
              <a:gd name="connsiteX17" fmla="*/ 4458030 w 4482645"/>
              <a:gd name="connsiteY17" fmla="*/ 1389816 h 5513991"/>
              <a:gd name="connsiteX18" fmla="*/ 4432208 w 4482645"/>
              <a:gd name="connsiteY18" fmla="*/ 1524330 h 5513991"/>
              <a:gd name="connsiteX19" fmla="*/ 4427327 w 4482645"/>
              <a:gd name="connsiteY19" fmla="*/ 1535289 h 5513991"/>
              <a:gd name="connsiteX20" fmla="*/ 4391089 w 4482645"/>
              <a:gd name="connsiteY20" fmla="*/ 1868666 h 5513991"/>
              <a:gd name="connsiteX21" fmla="*/ 4402058 w 4482645"/>
              <a:gd name="connsiteY21" fmla="*/ 1943047 h 5513991"/>
              <a:gd name="connsiteX22" fmla="*/ 4394860 w 4482645"/>
              <a:gd name="connsiteY22" fmla="*/ 2025379 h 5513991"/>
              <a:gd name="connsiteX23" fmla="*/ 4397701 w 4482645"/>
              <a:gd name="connsiteY23" fmla="*/ 2038196 h 5513991"/>
              <a:gd name="connsiteX24" fmla="*/ 4375445 w 4482645"/>
              <a:gd name="connsiteY24" fmla="*/ 2148592 h 5513991"/>
              <a:gd name="connsiteX25" fmla="*/ 4243956 w 4482645"/>
              <a:gd name="connsiteY25" fmla="*/ 5036659 h 5513991"/>
              <a:gd name="connsiteX26" fmla="*/ 4242847 w 4482645"/>
              <a:gd name="connsiteY26" fmla="*/ 5242987 h 5513991"/>
              <a:gd name="connsiteX27" fmla="*/ 4187554 w 4482645"/>
              <a:gd name="connsiteY27" fmla="*/ 5513970 h 5513991"/>
              <a:gd name="connsiteX28" fmla="*/ 298746 w 4482645"/>
              <a:gd name="connsiteY28" fmla="*/ 5249166 h 5513991"/>
              <a:gd name="connsiteX29" fmla="*/ 1462 w 4482645"/>
              <a:gd name="connsiteY29" fmla="*/ 5237777 h 5513991"/>
              <a:gd name="connsiteX30" fmla="*/ 7874 w 4482645"/>
              <a:gd name="connsiteY30" fmla="*/ 4977753 h 5513991"/>
              <a:gd name="connsiteX31" fmla="*/ 20715 w 4482645"/>
              <a:gd name="connsiteY31" fmla="*/ 4752822 h 5513991"/>
              <a:gd name="connsiteX32" fmla="*/ 222466 w 4482645"/>
              <a:gd name="connsiteY32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50882 w 4482645"/>
              <a:gd name="connsiteY8" fmla="*/ 798696 h 5513991"/>
              <a:gd name="connsiteX9" fmla="*/ 4442606 w 4482645"/>
              <a:gd name="connsiteY9" fmla="*/ 946777 h 5513991"/>
              <a:gd name="connsiteX10" fmla="*/ 4444683 w 4482645"/>
              <a:gd name="connsiteY10" fmla="*/ 947677 h 5513991"/>
              <a:gd name="connsiteX11" fmla="*/ 4444004 w 4482645"/>
              <a:gd name="connsiteY11" fmla="*/ 1082386 h 5513991"/>
              <a:gd name="connsiteX12" fmla="*/ 4443899 w 4482645"/>
              <a:gd name="connsiteY12" fmla="*/ 1140681 h 5513991"/>
              <a:gd name="connsiteX13" fmla="*/ 4448202 w 4482645"/>
              <a:gd name="connsiteY13" fmla="*/ 1161797 h 5513991"/>
              <a:gd name="connsiteX14" fmla="*/ 4451924 w 4482645"/>
              <a:gd name="connsiteY14" fmla="*/ 1373054 h 5513991"/>
              <a:gd name="connsiteX15" fmla="*/ 4455188 w 4482645"/>
              <a:gd name="connsiteY15" fmla="*/ 1376999 h 5513991"/>
              <a:gd name="connsiteX16" fmla="*/ 4458030 w 4482645"/>
              <a:gd name="connsiteY16" fmla="*/ 1389816 h 5513991"/>
              <a:gd name="connsiteX17" fmla="*/ 4432208 w 4482645"/>
              <a:gd name="connsiteY17" fmla="*/ 1524330 h 5513991"/>
              <a:gd name="connsiteX18" fmla="*/ 4427327 w 4482645"/>
              <a:gd name="connsiteY18" fmla="*/ 1535289 h 5513991"/>
              <a:gd name="connsiteX19" fmla="*/ 4391089 w 4482645"/>
              <a:gd name="connsiteY19" fmla="*/ 1868666 h 5513991"/>
              <a:gd name="connsiteX20" fmla="*/ 4402058 w 4482645"/>
              <a:gd name="connsiteY20" fmla="*/ 1943047 h 5513991"/>
              <a:gd name="connsiteX21" fmla="*/ 4394860 w 4482645"/>
              <a:gd name="connsiteY21" fmla="*/ 2025379 h 5513991"/>
              <a:gd name="connsiteX22" fmla="*/ 4397701 w 4482645"/>
              <a:gd name="connsiteY22" fmla="*/ 2038196 h 5513991"/>
              <a:gd name="connsiteX23" fmla="*/ 4375445 w 4482645"/>
              <a:gd name="connsiteY23" fmla="*/ 2148592 h 5513991"/>
              <a:gd name="connsiteX24" fmla="*/ 4243956 w 4482645"/>
              <a:gd name="connsiteY24" fmla="*/ 5036659 h 5513991"/>
              <a:gd name="connsiteX25" fmla="*/ 4242847 w 4482645"/>
              <a:gd name="connsiteY25" fmla="*/ 5242987 h 5513991"/>
              <a:gd name="connsiteX26" fmla="*/ 4187554 w 4482645"/>
              <a:gd name="connsiteY26" fmla="*/ 5513970 h 5513991"/>
              <a:gd name="connsiteX27" fmla="*/ 298746 w 4482645"/>
              <a:gd name="connsiteY27" fmla="*/ 5249166 h 5513991"/>
              <a:gd name="connsiteX28" fmla="*/ 1462 w 4482645"/>
              <a:gd name="connsiteY28" fmla="*/ 5237777 h 5513991"/>
              <a:gd name="connsiteX29" fmla="*/ 7874 w 4482645"/>
              <a:gd name="connsiteY29" fmla="*/ 4977753 h 5513991"/>
              <a:gd name="connsiteX30" fmla="*/ 20715 w 4482645"/>
              <a:gd name="connsiteY30" fmla="*/ 4752822 h 5513991"/>
              <a:gd name="connsiteX31" fmla="*/ 222466 w 4482645"/>
              <a:gd name="connsiteY31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67587 w 4482645"/>
              <a:gd name="connsiteY7" fmla="*/ 534537 h 5513991"/>
              <a:gd name="connsiteX8" fmla="*/ 4442606 w 4482645"/>
              <a:gd name="connsiteY8" fmla="*/ 946777 h 5513991"/>
              <a:gd name="connsiteX9" fmla="*/ 4444683 w 4482645"/>
              <a:gd name="connsiteY9" fmla="*/ 947677 h 5513991"/>
              <a:gd name="connsiteX10" fmla="*/ 4444004 w 4482645"/>
              <a:gd name="connsiteY10" fmla="*/ 1082386 h 5513991"/>
              <a:gd name="connsiteX11" fmla="*/ 4443899 w 4482645"/>
              <a:gd name="connsiteY11" fmla="*/ 1140681 h 5513991"/>
              <a:gd name="connsiteX12" fmla="*/ 4448202 w 4482645"/>
              <a:gd name="connsiteY12" fmla="*/ 1161797 h 5513991"/>
              <a:gd name="connsiteX13" fmla="*/ 4451924 w 4482645"/>
              <a:gd name="connsiteY13" fmla="*/ 1373054 h 5513991"/>
              <a:gd name="connsiteX14" fmla="*/ 4455188 w 4482645"/>
              <a:gd name="connsiteY14" fmla="*/ 1376999 h 5513991"/>
              <a:gd name="connsiteX15" fmla="*/ 4458030 w 4482645"/>
              <a:gd name="connsiteY15" fmla="*/ 1389816 h 5513991"/>
              <a:gd name="connsiteX16" fmla="*/ 4432208 w 4482645"/>
              <a:gd name="connsiteY16" fmla="*/ 1524330 h 5513991"/>
              <a:gd name="connsiteX17" fmla="*/ 4427327 w 4482645"/>
              <a:gd name="connsiteY17" fmla="*/ 1535289 h 5513991"/>
              <a:gd name="connsiteX18" fmla="*/ 4391089 w 4482645"/>
              <a:gd name="connsiteY18" fmla="*/ 1868666 h 5513991"/>
              <a:gd name="connsiteX19" fmla="*/ 4402058 w 4482645"/>
              <a:gd name="connsiteY19" fmla="*/ 1943047 h 5513991"/>
              <a:gd name="connsiteX20" fmla="*/ 4394860 w 4482645"/>
              <a:gd name="connsiteY20" fmla="*/ 2025379 h 5513991"/>
              <a:gd name="connsiteX21" fmla="*/ 4397701 w 4482645"/>
              <a:gd name="connsiteY21" fmla="*/ 2038196 h 5513991"/>
              <a:gd name="connsiteX22" fmla="*/ 4375445 w 4482645"/>
              <a:gd name="connsiteY22" fmla="*/ 2148592 h 5513991"/>
              <a:gd name="connsiteX23" fmla="*/ 4243956 w 4482645"/>
              <a:gd name="connsiteY23" fmla="*/ 5036659 h 5513991"/>
              <a:gd name="connsiteX24" fmla="*/ 4242847 w 4482645"/>
              <a:gd name="connsiteY24" fmla="*/ 5242987 h 5513991"/>
              <a:gd name="connsiteX25" fmla="*/ 4187554 w 4482645"/>
              <a:gd name="connsiteY25" fmla="*/ 5513970 h 5513991"/>
              <a:gd name="connsiteX26" fmla="*/ 298746 w 4482645"/>
              <a:gd name="connsiteY26" fmla="*/ 5249166 h 5513991"/>
              <a:gd name="connsiteX27" fmla="*/ 1462 w 4482645"/>
              <a:gd name="connsiteY27" fmla="*/ 5237777 h 5513991"/>
              <a:gd name="connsiteX28" fmla="*/ 7874 w 4482645"/>
              <a:gd name="connsiteY28" fmla="*/ 4977753 h 5513991"/>
              <a:gd name="connsiteX29" fmla="*/ 20715 w 4482645"/>
              <a:gd name="connsiteY29" fmla="*/ 4752822 h 5513991"/>
              <a:gd name="connsiteX30" fmla="*/ 222466 w 4482645"/>
              <a:gd name="connsiteY30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68237 w 4482645"/>
              <a:gd name="connsiteY6" fmla="*/ 488120 h 5513991"/>
              <a:gd name="connsiteX7" fmla="*/ 4442606 w 4482645"/>
              <a:gd name="connsiteY7" fmla="*/ 946777 h 5513991"/>
              <a:gd name="connsiteX8" fmla="*/ 4444683 w 4482645"/>
              <a:gd name="connsiteY8" fmla="*/ 947677 h 5513991"/>
              <a:gd name="connsiteX9" fmla="*/ 4444004 w 4482645"/>
              <a:gd name="connsiteY9" fmla="*/ 1082386 h 5513991"/>
              <a:gd name="connsiteX10" fmla="*/ 4443899 w 4482645"/>
              <a:gd name="connsiteY10" fmla="*/ 1140681 h 5513991"/>
              <a:gd name="connsiteX11" fmla="*/ 4448202 w 4482645"/>
              <a:gd name="connsiteY11" fmla="*/ 1161797 h 5513991"/>
              <a:gd name="connsiteX12" fmla="*/ 4451924 w 4482645"/>
              <a:gd name="connsiteY12" fmla="*/ 1373054 h 5513991"/>
              <a:gd name="connsiteX13" fmla="*/ 4455188 w 4482645"/>
              <a:gd name="connsiteY13" fmla="*/ 1376999 h 5513991"/>
              <a:gd name="connsiteX14" fmla="*/ 4458030 w 4482645"/>
              <a:gd name="connsiteY14" fmla="*/ 1389816 h 5513991"/>
              <a:gd name="connsiteX15" fmla="*/ 4432208 w 4482645"/>
              <a:gd name="connsiteY15" fmla="*/ 1524330 h 5513991"/>
              <a:gd name="connsiteX16" fmla="*/ 4427327 w 4482645"/>
              <a:gd name="connsiteY16" fmla="*/ 1535289 h 5513991"/>
              <a:gd name="connsiteX17" fmla="*/ 4391089 w 4482645"/>
              <a:gd name="connsiteY17" fmla="*/ 1868666 h 5513991"/>
              <a:gd name="connsiteX18" fmla="*/ 4402058 w 4482645"/>
              <a:gd name="connsiteY18" fmla="*/ 1943047 h 5513991"/>
              <a:gd name="connsiteX19" fmla="*/ 4394860 w 4482645"/>
              <a:gd name="connsiteY19" fmla="*/ 2025379 h 5513991"/>
              <a:gd name="connsiteX20" fmla="*/ 4397701 w 4482645"/>
              <a:gd name="connsiteY20" fmla="*/ 2038196 h 5513991"/>
              <a:gd name="connsiteX21" fmla="*/ 4375445 w 4482645"/>
              <a:gd name="connsiteY21" fmla="*/ 2148592 h 5513991"/>
              <a:gd name="connsiteX22" fmla="*/ 4243956 w 4482645"/>
              <a:gd name="connsiteY22" fmla="*/ 5036659 h 5513991"/>
              <a:gd name="connsiteX23" fmla="*/ 4242847 w 4482645"/>
              <a:gd name="connsiteY23" fmla="*/ 5242987 h 5513991"/>
              <a:gd name="connsiteX24" fmla="*/ 4187554 w 4482645"/>
              <a:gd name="connsiteY24" fmla="*/ 5513970 h 5513991"/>
              <a:gd name="connsiteX25" fmla="*/ 298746 w 4482645"/>
              <a:gd name="connsiteY25" fmla="*/ 5249166 h 5513991"/>
              <a:gd name="connsiteX26" fmla="*/ 1462 w 4482645"/>
              <a:gd name="connsiteY26" fmla="*/ 5237777 h 5513991"/>
              <a:gd name="connsiteX27" fmla="*/ 7874 w 4482645"/>
              <a:gd name="connsiteY27" fmla="*/ 4977753 h 5513991"/>
              <a:gd name="connsiteX28" fmla="*/ 20715 w 4482645"/>
              <a:gd name="connsiteY28" fmla="*/ 4752822 h 5513991"/>
              <a:gd name="connsiteX29" fmla="*/ 222466 w 4482645"/>
              <a:gd name="connsiteY29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48202 w 4482645"/>
              <a:gd name="connsiteY10" fmla="*/ 1161797 h 5513991"/>
              <a:gd name="connsiteX11" fmla="*/ 4451924 w 4482645"/>
              <a:gd name="connsiteY11" fmla="*/ 1373054 h 5513991"/>
              <a:gd name="connsiteX12" fmla="*/ 4455188 w 4482645"/>
              <a:gd name="connsiteY12" fmla="*/ 1376999 h 5513991"/>
              <a:gd name="connsiteX13" fmla="*/ 4458030 w 4482645"/>
              <a:gd name="connsiteY13" fmla="*/ 1389816 h 5513991"/>
              <a:gd name="connsiteX14" fmla="*/ 4432208 w 4482645"/>
              <a:gd name="connsiteY14" fmla="*/ 1524330 h 5513991"/>
              <a:gd name="connsiteX15" fmla="*/ 4427327 w 4482645"/>
              <a:gd name="connsiteY15" fmla="*/ 1535289 h 5513991"/>
              <a:gd name="connsiteX16" fmla="*/ 4391089 w 4482645"/>
              <a:gd name="connsiteY16" fmla="*/ 1868666 h 5513991"/>
              <a:gd name="connsiteX17" fmla="*/ 4402058 w 4482645"/>
              <a:gd name="connsiteY17" fmla="*/ 1943047 h 5513991"/>
              <a:gd name="connsiteX18" fmla="*/ 4394860 w 4482645"/>
              <a:gd name="connsiteY18" fmla="*/ 2025379 h 5513991"/>
              <a:gd name="connsiteX19" fmla="*/ 4397701 w 4482645"/>
              <a:gd name="connsiteY19" fmla="*/ 2038196 h 5513991"/>
              <a:gd name="connsiteX20" fmla="*/ 4375445 w 4482645"/>
              <a:gd name="connsiteY20" fmla="*/ 2148592 h 5513991"/>
              <a:gd name="connsiteX21" fmla="*/ 4243956 w 4482645"/>
              <a:gd name="connsiteY21" fmla="*/ 5036659 h 5513991"/>
              <a:gd name="connsiteX22" fmla="*/ 4242847 w 4482645"/>
              <a:gd name="connsiteY22" fmla="*/ 5242987 h 5513991"/>
              <a:gd name="connsiteX23" fmla="*/ 4187554 w 4482645"/>
              <a:gd name="connsiteY23" fmla="*/ 5513970 h 5513991"/>
              <a:gd name="connsiteX24" fmla="*/ 298746 w 4482645"/>
              <a:gd name="connsiteY24" fmla="*/ 5249166 h 5513991"/>
              <a:gd name="connsiteX25" fmla="*/ 1462 w 4482645"/>
              <a:gd name="connsiteY25" fmla="*/ 5237777 h 5513991"/>
              <a:gd name="connsiteX26" fmla="*/ 7874 w 4482645"/>
              <a:gd name="connsiteY26" fmla="*/ 4977753 h 5513991"/>
              <a:gd name="connsiteX27" fmla="*/ 20715 w 4482645"/>
              <a:gd name="connsiteY27" fmla="*/ 4752822 h 5513991"/>
              <a:gd name="connsiteX28" fmla="*/ 222466 w 4482645"/>
              <a:gd name="connsiteY28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48202 w 4482645"/>
              <a:gd name="connsiteY10" fmla="*/ 1161797 h 5513991"/>
              <a:gd name="connsiteX11" fmla="*/ 4451924 w 4482645"/>
              <a:gd name="connsiteY11" fmla="*/ 1373054 h 5513991"/>
              <a:gd name="connsiteX12" fmla="*/ 4455188 w 4482645"/>
              <a:gd name="connsiteY12" fmla="*/ 1376999 h 5513991"/>
              <a:gd name="connsiteX13" fmla="*/ 4458030 w 4482645"/>
              <a:gd name="connsiteY13" fmla="*/ 1389816 h 5513991"/>
              <a:gd name="connsiteX14" fmla="*/ 4432208 w 4482645"/>
              <a:gd name="connsiteY14" fmla="*/ 1524330 h 5513991"/>
              <a:gd name="connsiteX15" fmla="*/ 4427327 w 4482645"/>
              <a:gd name="connsiteY15" fmla="*/ 1535289 h 5513991"/>
              <a:gd name="connsiteX16" fmla="*/ 4391089 w 4482645"/>
              <a:gd name="connsiteY16" fmla="*/ 1868666 h 5513991"/>
              <a:gd name="connsiteX17" fmla="*/ 4402058 w 4482645"/>
              <a:gd name="connsiteY17" fmla="*/ 1943047 h 5513991"/>
              <a:gd name="connsiteX18" fmla="*/ 4394860 w 4482645"/>
              <a:gd name="connsiteY18" fmla="*/ 2025379 h 5513991"/>
              <a:gd name="connsiteX19" fmla="*/ 4375445 w 4482645"/>
              <a:gd name="connsiteY19" fmla="*/ 2148592 h 5513991"/>
              <a:gd name="connsiteX20" fmla="*/ 4243956 w 4482645"/>
              <a:gd name="connsiteY20" fmla="*/ 5036659 h 5513991"/>
              <a:gd name="connsiteX21" fmla="*/ 4242847 w 4482645"/>
              <a:gd name="connsiteY21" fmla="*/ 5242987 h 5513991"/>
              <a:gd name="connsiteX22" fmla="*/ 4187554 w 4482645"/>
              <a:gd name="connsiteY22" fmla="*/ 5513970 h 5513991"/>
              <a:gd name="connsiteX23" fmla="*/ 298746 w 4482645"/>
              <a:gd name="connsiteY23" fmla="*/ 5249166 h 5513991"/>
              <a:gd name="connsiteX24" fmla="*/ 1462 w 4482645"/>
              <a:gd name="connsiteY24" fmla="*/ 5237777 h 5513991"/>
              <a:gd name="connsiteX25" fmla="*/ 7874 w 4482645"/>
              <a:gd name="connsiteY25" fmla="*/ 4977753 h 5513991"/>
              <a:gd name="connsiteX26" fmla="*/ 20715 w 4482645"/>
              <a:gd name="connsiteY26" fmla="*/ 4752822 h 5513991"/>
              <a:gd name="connsiteX27" fmla="*/ 222466 w 4482645"/>
              <a:gd name="connsiteY27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55188 w 4482645"/>
              <a:gd name="connsiteY11" fmla="*/ 1376999 h 5513991"/>
              <a:gd name="connsiteX12" fmla="*/ 4458030 w 4482645"/>
              <a:gd name="connsiteY12" fmla="*/ 1389816 h 5513991"/>
              <a:gd name="connsiteX13" fmla="*/ 4432208 w 4482645"/>
              <a:gd name="connsiteY13" fmla="*/ 1524330 h 5513991"/>
              <a:gd name="connsiteX14" fmla="*/ 4427327 w 4482645"/>
              <a:gd name="connsiteY14" fmla="*/ 1535289 h 5513991"/>
              <a:gd name="connsiteX15" fmla="*/ 4391089 w 4482645"/>
              <a:gd name="connsiteY15" fmla="*/ 1868666 h 5513991"/>
              <a:gd name="connsiteX16" fmla="*/ 4402058 w 4482645"/>
              <a:gd name="connsiteY16" fmla="*/ 1943047 h 5513991"/>
              <a:gd name="connsiteX17" fmla="*/ 4394860 w 4482645"/>
              <a:gd name="connsiteY17" fmla="*/ 2025379 h 5513991"/>
              <a:gd name="connsiteX18" fmla="*/ 4375445 w 4482645"/>
              <a:gd name="connsiteY18" fmla="*/ 2148592 h 5513991"/>
              <a:gd name="connsiteX19" fmla="*/ 4243956 w 4482645"/>
              <a:gd name="connsiteY19" fmla="*/ 5036659 h 5513991"/>
              <a:gd name="connsiteX20" fmla="*/ 4242847 w 4482645"/>
              <a:gd name="connsiteY20" fmla="*/ 5242987 h 5513991"/>
              <a:gd name="connsiteX21" fmla="*/ 4187554 w 4482645"/>
              <a:gd name="connsiteY21" fmla="*/ 5513970 h 5513991"/>
              <a:gd name="connsiteX22" fmla="*/ 298746 w 4482645"/>
              <a:gd name="connsiteY22" fmla="*/ 5249166 h 5513991"/>
              <a:gd name="connsiteX23" fmla="*/ 1462 w 4482645"/>
              <a:gd name="connsiteY23" fmla="*/ 5237777 h 5513991"/>
              <a:gd name="connsiteX24" fmla="*/ 7874 w 4482645"/>
              <a:gd name="connsiteY24" fmla="*/ 4977753 h 5513991"/>
              <a:gd name="connsiteX25" fmla="*/ 20715 w 4482645"/>
              <a:gd name="connsiteY25" fmla="*/ 4752822 h 5513991"/>
              <a:gd name="connsiteX26" fmla="*/ 222466 w 4482645"/>
              <a:gd name="connsiteY26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55188 w 4482645"/>
              <a:gd name="connsiteY11" fmla="*/ 1376999 h 5513991"/>
              <a:gd name="connsiteX12" fmla="*/ 4432208 w 4482645"/>
              <a:gd name="connsiteY12" fmla="*/ 1524330 h 5513991"/>
              <a:gd name="connsiteX13" fmla="*/ 4427327 w 4482645"/>
              <a:gd name="connsiteY13" fmla="*/ 1535289 h 5513991"/>
              <a:gd name="connsiteX14" fmla="*/ 4391089 w 4482645"/>
              <a:gd name="connsiteY14" fmla="*/ 1868666 h 5513991"/>
              <a:gd name="connsiteX15" fmla="*/ 4402058 w 4482645"/>
              <a:gd name="connsiteY15" fmla="*/ 1943047 h 5513991"/>
              <a:gd name="connsiteX16" fmla="*/ 4394860 w 4482645"/>
              <a:gd name="connsiteY16" fmla="*/ 2025379 h 5513991"/>
              <a:gd name="connsiteX17" fmla="*/ 4375445 w 4482645"/>
              <a:gd name="connsiteY17" fmla="*/ 2148592 h 5513991"/>
              <a:gd name="connsiteX18" fmla="*/ 4243956 w 4482645"/>
              <a:gd name="connsiteY18" fmla="*/ 5036659 h 5513991"/>
              <a:gd name="connsiteX19" fmla="*/ 4242847 w 4482645"/>
              <a:gd name="connsiteY19" fmla="*/ 5242987 h 5513991"/>
              <a:gd name="connsiteX20" fmla="*/ 4187554 w 4482645"/>
              <a:gd name="connsiteY20" fmla="*/ 5513970 h 5513991"/>
              <a:gd name="connsiteX21" fmla="*/ 298746 w 4482645"/>
              <a:gd name="connsiteY21" fmla="*/ 5249166 h 5513991"/>
              <a:gd name="connsiteX22" fmla="*/ 1462 w 4482645"/>
              <a:gd name="connsiteY22" fmla="*/ 5237777 h 5513991"/>
              <a:gd name="connsiteX23" fmla="*/ 7874 w 4482645"/>
              <a:gd name="connsiteY23" fmla="*/ 4977753 h 5513991"/>
              <a:gd name="connsiteX24" fmla="*/ 20715 w 4482645"/>
              <a:gd name="connsiteY24" fmla="*/ 4752822 h 5513991"/>
              <a:gd name="connsiteX25" fmla="*/ 222466 w 4482645"/>
              <a:gd name="connsiteY25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32208 w 4482645"/>
              <a:gd name="connsiteY11" fmla="*/ 1524330 h 5513991"/>
              <a:gd name="connsiteX12" fmla="*/ 4427327 w 4482645"/>
              <a:gd name="connsiteY12" fmla="*/ 1535289 h 5513991"/>
              <a:gd name="connsiteX13" fmla="*/ 4391089 w 4482645"/>
              <a:gd name="connsiteY13" fmla="*/ 1868666 h 5513991"/>
              <a:gd name="connsiteX14" fmla="*/ 4402058 w 4482645"/>
              <a:gd name="connsiteY14" fmla="*/ 1943047 h 5513991"/>
              <a:gd name="connsiteX15" fmla="*/ 4394860 w 4482645"/>
              <a:gd name="connsiteY15" fmla="*/ 2025379 h 5513991"/>
              <a:gd name="connsiteX16" fmla="*/ 4375445 w 4482645"/>
              <a:gd name="connsiteY16" fmla="*/ 2148592 h 5513991"/>
              <a:gd name="connsiteX17" fmla="*/ 4243956 w 4482645"/>
              <a:gd name="connsiteY17" fmla="*/ 5036659 h 5513991"/>
              <a:gd name="connsiteX18" fmla="*/ 4242847 w 4482645"/>
              <a:gd name="connsiteY18" fmla="*/ 5242987 h 5513991"/>
              <a:gd name="connsiteX19" fmla="*/ 4187554 w 4482645"/>
              <a:gd name="connsiteY19" fmla="*/ 5513970 h 5513991"/>
              <a:gd name="connsiteX20" fmla="*/ 298746 w 4482645"/>
              <a:gd name="connsiteY20" fmla="*/ 5249166 h 5513991"/>
              <a:gd name="connsiteX21" fmla="*/ 1462 w 4482645"/>
              <a:gd name="connsiteY21" fmla="*/ 5237777 h 5513991"/>
              <a:gd name="connsiteX22" fmla="*/ 7874 w 4482645"/>
              <a:gd name="connsiteY22" fmla="*/ 4977753 h 5513991"/>
              <a:gd name="connsiteX23" fmla="*/ 20715 w 4482645"/>
              <a:gd name="connsiteY23" fmla="*/ 4752822 h 5513991"/>
              <a:gd name="connsiteX24" fmla="*/ 222466 w 4482645"/>
              <a:gd name="connsiteY2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32208 w 4482645"/>
              <a:gd name="connsiteY11" fmla="*/ 1524330 h 5513991"/>
              <a:gd name="connsiteX12" fmla="*/ 4427327 w 4482645"/>
              <a:gd name="connsiteY12" fmla="*/ 1535289 h 5513991"/>
              <a:gd name="connsiteX13" fmla="*/ 4391089 w 4482645"/>
              <a:gd name="connsiteY13" fmla="*/ 1868666 h 5513991"/>
              <a:gd name="connsiteX14" fmla="*/ 4402058 w 4482645"/>
              <a:gd name="connsiteY14" fmla="*/ 1943047 h 5513991"/>
              <a:gd name="connsiteX15" fmla="*/ 4394860 w 4482645"/>
              <a:gd name="connsiteY15" fmla="*/ 2025379 h 5513991"/>
              <a:gd name="connsiteX16" fmla="*/ 4375445 w 4482645"/>
              <a:gd name="connsiteY16" fmla="*/ 2148592 h 5513991"/>
              <a:gd name="connsiteX17" fmla="*/ 4243956 w 4482645"/>
              <a:gd name="connsiteY17" fmla="*/ 5036659 h 5513991"/>
              <a:gd name="connsiteX18" fmla="*/ 4242847 w 4482645"/>
              <a:gd name="connsiteY18" fmla="*/ 5242987 h 5513991"/>
              <a:gd name="connsiteX19" fmla="*/ 4187554 w 4482645"/>
              <a:gd name="connsiteY19" fmla="*/ 5513970 h 5513991"/>
              <a:gd name="connsiteX20" fmla="*/ 298746 w 4482645"/>
              <a:gd name="connsiteY20" fmla="*/ 5249166 h 5513991"/>
              <a:gd name="connsiteX21" fmla="*/ 1462 w 4482645"/>
              <a:gd name="connsiteY21" fmla="*/ 5237777 h 5513991"/>
              <a:gd name="connsiteX22" fmla="*/ 7874 w 4482645"/>
              <a:gd name="connsiteY22" fmla="*/ 4977753 h 5513991"/>
              <a:gd name="connsiteX23" fmla="*/ 20715 w 4482645"/>
              <a:gd name="connsiteY23" fmla="*/ 4752822 h 5513991"/>
              <a:gd name="connsiteX24" fmla="*/ 222466 w 4482645"/>
              <a:gd name="connsiteY24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53638 w 4482645"/>
              <a:gd name="connsiteY3" fmla="*/ 228666 h 5513991"/>
              <a:gd name="connsiteX4" fmla="*/ 4481517 w 4482645"/>
              <a:gd name="connsiteY4" fmla="*/ 250471 h 5513991"/>
              <a:gd name="connsiteX5" fmla="*/ 4476830 w 4482645"/>
              <a:gd name="connsiteY5" fmla="*/ 373160 h 5513991"/>
              <a:gd name="connsiteX6" fmla="*/ 4442606 w 4482645"/>
              <a:gd name="connsiteY6" fmla="*/ 946777 h 5513991"/>
              <a:gd name="connsiteX7" fmla="*/ 4444683 w 4482645"/>
              <a:gd name="connsiteY7" fmla="*/ 947677 h 5513991"/>
              <a:gd name="connsiteX8" fmla="*/ 4444004 w 4482645"/>
              <a:gd name="connsiteY8" fmla="*/ 1082386 h 5513991"/>
              <a:gd name="connsiteX9" fmla="*/ 4443899 w 4482645"/>
              <a:gd name="connsiteY9" fmla="*/ 1140681 h 5513991"/>
              <a:gd name="connsiteX10" fmla="*/ 4451924 w 4482645"/>
              <a:gd name="connsiteY10" fmla="*/ 1373054 h 5513991"/>
              <a:gd name="connsiteX11" fmla="*/ 4432208 w 4482645"/>
              <a:gd name="connsiteY11" fmla="*/ 1524330 h 5513991"/>
              <a:gd name="connsiteX12" fmla="*/ 4427327 w 4482645"/>
              <a:gd name="connsiteY12" fmla="*/ 1535289 h 5513991"/>
              <a:gd name="connsiteX13" fmla="*/ 4391089 w 4482645"/>
              <a:gd name="connsiteY13" fmla="*/ 1868666 h 5513991"/>
              <a:gd name="connsiteX14" fmla="*/ 4402058 w 4482645"/>
              <a:gd name="connsiteY14" fmla="*/ 1943047 h 5513991"/>
              <a:gd name="connsiteX15" fmla="*/ 4394860 w 4482645"/>
              <a:gd name="connsiteY15" fmla="*/ 2025379 h 5513991"/>
              <a:gd name="connsiteX16" fmla="*/ 4375445 w 4482645"/>
              <a:gd name="connsiteY16" fmla="*/ 2148592 h 5513991"/>
              <a:gd name="connsiteX17" fmla="*/ 4242847 w 4482645"/>
              <a:gd name="connsiteY17" fmla="*/ 5242987 h 5513991"/>
              <a:gd name="connsiteX18" fmla="*/ 4187554 w 4482645"/>
              <a:gd name="connsiteY18" fmla="*/ 5513970 h 5513991"/>
              <a:gd name="connsiteX19" fmla="*/ 298746 w 4482645"/>
              <a:gd name="connsiteY19" fmla="*/ 5249166 h 5513991"/>
              <a:gd name="connsiteX20" fmla="*/ 1462 w 4482645"/>
              <a:gd name="connsiteY20" fmla="*/ 5237777 h 5513991"/>
              <a:gd name="connsiteX21" fmla="*/ 7874 w 4482645"/>
              <a:gd name="connsiteY21" fmla="*/ 4977753 h 5513991"/>
              <a:gd name="connsiteX22" fmla="*/ 20715 w 4482645"/>
              <a:gd name="connsiteY22" fmla="*/ 4752822 h 5513991"/>
              <a:gd name="connsiteX23" fmla="*/ 222466 w 4482645"/>
              <a:gd name="connsiteY23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080444 w 4482645"/>
              <a:gd name="connsiteY2" fmla="*/ 208242 h 5513991"/>
              <a:gd name="connsiteX3" fmla="*/ 4481517 w 4482645"/>
              <a:gd name="connsiteY3" fmla="*/ 250471 h 5513991"/>
              <a:gd name="connsiteX4" fmla="*/ 4476830 w 4482645"/>
              <a:gd name="connsiteY4" fmla="*/ 373160 h 5513991"/>
              <a:gd name="connsiteX5" fmla="*/ 4442606 w 4482645"/>
              <a:gd name="connsiteY5" fmla="*/ 946777 h 5513991"/>
              <a:gd name="connsiteX6" fmla="*/ 4444683 w 4482645"/>
              <a:gd name="connsiteY6" fmla="*/ 947677 h 5513991"/>
              <a:gd name="connsiteX7" fmla="*/ 4444004 w 4482645"/>
              <a:gd name="connsiteY7" fmla="*/ 1082386 h 5513991"/>
              <a:gd name="connsiteX8" fmla="*/ 4443899 w 4482645"/>
              <a:gd name="connsiteY8" fmla="*/ 1140681 h 5513991"/>
              <a:gd name="connsiteX9" fmla="*/ 4451924 w 4482645"/>
              <a:gd name="connsiteY9" fmla="*/ 1373054 h 5513991"/>
              <a:gd name="connsiteX10" fmla="*/ 4432208 w 4482645"/>
              <a:gd name="connsiteY10" fmla="*/ 1524330 h 5513991"/>
              <a:gd name="connsiteX11" fmla="*/ 4427327 w 4482645"/>
              <a:gd name="connsiteY11" fmla="*/ 1535289 h 5513991"/>
              <a:gd name="connsiteX12" fmla="*/ 4391089 w 4482645"/>
              <a:gd name="connsiteY12" fmla="*/ 1868666 h 5513991"/>
              <a:gd name="connsiteX13" fmla="*/ 4402058 w 4482645"/>
              <a:gd name="connsiteY13" fmla="*/ 1943047 h 5513991"/>
              <a:gd name="connsiteX14" fmla="*/ 4394860 w 4482645"/>
              <a:gd name="connsiteY14" fmla="*/ 2025379 h 5513991"/>
              <a:gd name="connsiteX15" fmla="*/ 4375445 w 4482645"/>
              <a:gd name="connsiteY15" fmla="*/ 2148592 h 5513991"/>
              <a:gd name="connsiteX16" fmla="*/ 4242847 w 4482645"/>
              <a:gd name="connsiteY16" fmla="*/ 5242987 h 5513991"/>
              <a:gd name="connsiteX17" fmla="*/ 4187554 w 4482645"/>
              <a:gd name="connsiteY17" fmla="*/ 5513970 h 5513991"/>
              <a:gd name="connsiteX18" fmla="*/ 298746 w 4482645"/>
              <a:gd name="connsiteY18" fmla="*/ 5249166 h 5513991"/>
              <a:gd name="connsiteX19" fmla="*/ 1462 w 4482645"/>
              <a:gd name="connsiteY19" fmla="*/ 5237777 h 5513991"/>
              <a:gd name="connsiteX20" fmla="*/ 7874 w 4482645"/>
              <a:gd name="connsiteY20" fmla="*/ 4977753 h 5513991"/>
              <a:gd name="connsiteX21" fmla="*/ 20715 w 4482645"/>
              <a:gd name="connsiteY21" fmla="*/ 4752822 h 5513991"/>
              <a:gd name="connsiteX22" fmla="*/ 222466 w 4482645"/>
              <a:gd name="connsiteY22" fmla="*/ 0 h 5513991"/>
              <a:gd name="connsiteX0" fmla="*/ 222466 w 4482645"/>
              <a:gd name="connsiteY0" fmla="*/ 0 h 5513991"/>
              <a:gd name="connsiteX1" fmla="*/ 3251633 w 4482645"/>
              <a:gd name="connsiteY1" fmla="*/ 153134 h 5513991"/>
              <a:gd name="connsiteX2" fmla="*/ 4481517 w 4482645"/>
              <a:gd name="connsiteY2" fmla="*/ 250471 h 5513991"/>
              <a:gd name="connsiteX3" fmla="*/ 4476830 w 4482645"/>
              <a:gd name="connsiteY3" fmla="*/ 373160 h 5513991"/>
              <a:gd name="connsiteX4" fmla="*/ 4442606 w 4482645"/>
              <a:gd name="connsiteY4" fmla="*/ 946777 h 5513991"/>
              <a:gd name="connsiteX5" fmla="*/ 4444683 w 4482645"/>
              <a:gd name="connsiteY5" fmla="*/ 947677 h 5513991"/>
              <a:gd name="connsiteX6" fmla="*/ 4444004 w 4482645"/>
              <a:gd name="connsiteY6" fmla="*/ 1082386 h 5513991"/>
              <a:gd name="connsiteX7" fmla="*/ 4443899 w 4482645"/>
              <a:gd name="connsiteY7" fmla="*/ 1140681 h 5513991"/>
              <a:gd name="connsiteX8" fmla="*/ 4451924 w 4482645"/>
              <a:gd name="connsiteY8" fmla="*/ 1373054 h 5513991"/>
              <a:gd name="connsiteX9" fmla="*/ 4432208 w 4482645"/>
              <a:gd name="connsiteY9" fmla="*/ 1524330 h 5513991"/>
              <a:gd name="connsiteX10" fmla="*/ 4427327 w 4482645"/>
              <a:gd name="connsiteY10" fmla="*/ 1535289 h 5513991"/>
              <a:gd name="connsiteX11" fmla="*/ 4391089 w 4482645"/>
              <a:gd name="connsiteY11" fmla="*/ 1868666 h 5513991"/>
              <a:gd name="connsiteX12" fmla="*/ 4402058 w 4482645"/>
              <a:gd name="connsiteY12" fmla="*/ 1943047 h 5513991"/>
              <a:gd name="connsiteX13" fmla="*/ 4394860 w 4482645"/>
              <a:gd name="connsiteY13" fmla="*/ 2025379 h 5513991"/>
              <a:gd name="connsiteX14" fmla="*/ 4375445 w 4482645"/>
              <a:gd name="connsiteY14" fmla="*/ 2148592 h 5513991"/>
              <a:gd name="connsiteX15" fmla="*/ 4242847 w 4482645"/>
              <a:gd name="connsiteY15" fmla="*/ 5242987 h 5513991"/>
              <a:gd name="connsiteX16" fmla="*/ 4187554 w 4482645"/>
              <a:gd name="connsiteY16" fmla="*/ 5513970 h 5513991"/>
              <a:gd name="connsiteX17" fmla="*/ 298746 w 4482645"/>
              <a:gd name="connsiteY17" fmla="*/ 5249166 h 5513991"/>
              <a:gd name="connsiteX18" fmla="*/ 1462 w 4482645"/>
              <a:gd name="connsiteY18" fmla="*/ 5237777 h 5513991"/>
              <a:gd name="connsiteX19" fmla="*/ 7874 w 4482645"/>
              <a:gd name="connsiteY19" fmla="*/ 4977753 h 5513991"/>
              <a:gd name="connsiteX20" fmla="*/ 20715 w 4482645"/>
              <a:gd name="connsiteY20" fmla="*/ 4752822 h 5513991"/>
              <a:gd name="connsiteX21" fmla="*/ 222466 w 4482645"/>
              <a:gd name="connsiteY21" fmla="*/ 0 h 5513991"/>
              <a:gd name="connsiteX0" fmla="*/ 222466 w 4482645"/>
              <a:gd name="connsiteY0" fmla="*/ 289405 h 5803396"/>
              <a:gd name="connsiteX1" fmla="*/ 4481517 w 4482645"/>
              <a:gd name="connsiteY1" fmla="*/ 539876 h 5803396"/>
              <a:gd name="connsiteX2" fmla="*/ 4476830 w 4482645"/>
              <a:gd name="connsiteY2" fmla="*/ 662565 h 5803396"/>
              <a:gd name="connsiteX3" fmla="*/ 4442606 w 4482645"/>
              <a:gd name="connsiteY3" fmla="*/ 1236182 h 5803396"/>
              <a:gd name="connsiteX4" fmla="*/ 4444683 w 4482645"/>
              <a:gd name="connsiteY4" fmla="*/ 1237082 h 5803396"/>
              <a:gd name="connsiteX5" fmla="*/ 4444004 w 4482645"/>
              <a:gd name="connsiteY5" fmla="*/ 1371791 h 5803396"/>
              <a:gd name="connsiteX6" fmla="*/ 4443899 w 4482645"/>
              <a:gd name="connsiteY6" fmla="*/ 1430086 h 5803396"/>
              <a:gd name="connsiteX7" fmla="*/ 4451924 w 4482645"/>
              <a:gd name="connsiteY7" fmla="*/ 1662459 h 5803396"/>
              <a:gd name="connsiteX8" fmla="*/ 4432208 w 4482645"/>
              <a:gd name="connsiteY8" fmla="*/ 1813735 h 5803396"/>
              <a:gd name="connsiteX9" fmla="*/ 4427327 w 4482645"/>
              <a:gd name="connsiteY9" fmla="*/ 1824694 h 5803396"/>
              <a:gd name="connsiteX10" fmla="*/ 4391089 w 4482645"/>
              <a:gd name="connsiteY10" fmla="*/ 2158071 h 5803396"/>
              <a:gd name="connsiteX11" fmla="*/ 4402058 w 4482645"/>
              <a:gd name="connsiteY11" fmla="*/ 2232452 h 5803396"/>
              <a:gd name="connsiteX12" fmla="*/ 4394860 w 4482645"/>
              <a:gd name="connsiteY12" fmla="*/ 2314784 h 5803396"/>
              <a:gd name="connsiteX13" fmla="*/ 4375445 w 4482645"/>
              <a:gd name="connsiteY13" fmla="*/ 2437997 h 5803396"/>
              <a:gd name="connsiteX14" fmla="*/ 4242847 w 4482645"/>
              <a:gd name="connsiteY14" fmla="*/ 5532392 h 5803396"/>
              <a:gd name="connsiteX15" fmla="*/ 4187554 w 4482645"/>
              <a:gd name="connsiteY15" fmla="*/ 5803375 h 5803396"/>
              <a:gd name="connsiteX16" fmla="*/ 298746 w 4482645"/>
              <a:gd name="connsiteY16" fmla="*/ 5538571 h 5803396"/>
              <a:gd name="connsiteX17" fmla="*/ 1462 w 4482645"/>
              <a:gd name="connsiteY17" fmla="*/ 5527182 h 5803396"/>
              <a:gd name="connsiteX18" fmla="*/ 7874 w 4482645"/>
              <a:gd name="connsiteY18" fmla="*/ 5267158 h 5803396"/>
              <a:gd name="connsiteX19" fmla="*/ 20715 w 4482645"/>
              <a:gd name="connsiteY19" fmla="*/ 5042227 h 5803396"/>
              <a:gd name="connsiteX20" fmla="*/ 222466 w 4482645"/>
              <a:gd name="connsiteY20" fmla="*/ 289405 h 5803396"/>
              <a:gd name="connsiteX0" fmla="*/ 222466 w 4482645"/>
              <a:gd name="connsiteY0" fmla="*/ 99 h 5514090"/>
              <a:gd name="connsiteX1" fmla="*/ 4481517 w 4482645"/>
              <a:gd name="connsiteY1" fmla="*/ 250570 h 5514090"/>
              <a:gd name="connsiteX2" fmla="*/ 4476830 w 4482645"/>
              <a:gd name="connsiteY2" fmla="*/ 373259 h 5514090"/>
              <a:gd name="connsiteX3" fmla="*/ 4442606 w 4482645"/>
              <a:gd name="connsiteY3" fmla="*/ 946876 h 5514090"/>
              <a:gd name="connsiteX4" fmla="*/ 4444683 w 4482645"/>
              <a:gd name="connsiteY4" fmla="*/ 947776 h 5514090"/>
              <a:gd name="connsiteX5" fmla="*/ 4444004 w 4482645"/>
              <a:gd name="connsiteY5" fmla="*/ 1082485 h 5514090"/>
              <a:gd name="connsiteX6" fmla="*/ 4443899 w 4482645"/>
              <a:gd name="connsiteY6" fmla="*/ 1140780 h 5514090"/>
              <a:gd name="connsiteX7" fmla="*/ 4451924 w 4482645"/>
              <a:gd name="connsiteY7" fmla="*/ 1373153 h 5514090"/>
              <a:gd name="connsiteX8" fmla="*/ 4432208 w 4482645"/>
              <a:gd name="connsiteY8" fmla="*/ 1524429 h 5514090"/>
              <a:gd name="connsiteX9" fmla="*/ 4427327 w 4482645"/>
              <a:gd name="connsiteY9" fmla="*/ 1535388 h 5514090"/>
              <a:gd name="connsiteX10" fmla="*/ 4391089 w 4482645"/>
              <a:gd name="connsiteY10" fmla="*/ 1868765 h 5514090"/>
              <a:gd name="connsiteX11" fmla="*/ 4402058 w 4482645"/>
              <a:gd name="connsiteY11" fmla="*/ 1943146 h 5514090"/>
              <a:gd name="connsiteX12" fmla="*/ 4394860 w 4482645"/>
              <a:gd name="connsiteY12" fmla="*/ 2025478 h 5514090"/>
              <a:gd name="connsiteX13" fmla="*/ 4375445 w 4482645"/>
              <a:gd name="connsiteY13" fmla="*/ 2148691 h 5514090"/>
              <a:gd name="connsiteX14" fmla="*/ 4242847 w 4482645"/>
              <a:gd name="connsiteY14" fmla="*/ 5243086 h 5514090"/>
              <a:gd name="connsiteX15" fmla="*/ 4187554 w 4482645"/>
              <a:gd name="connsiteY15" fmla="*/ 5514069 h 5514090"/>
              <a:gd name="connsiteX16" fmla="*/ 298746 w 4482645"/>
              <a:gd name="connsiteY16" fmla="*/ 5249265 h 5514090"/>
              <a:gd name="connsiteX17" fmla="*/ 1462 w 4482645"/>
              <a:gd name="connsiteY17" fmla="*/ 5237876 h 5514090"/>
              <a:gd name="connsiteX18" fmla="*/ 7874 w 4482645"/>
              <a:gd name="connsiteY18" fmla="*/ 4977852 h 5514090"/>
              <a:gd name="connsiteX19" fmla="*/ 20715 w 4482645"/>
              <a:gd name="connsiteY19" fmla="*/ 4752921 h 5514090"/>
              <a:gd name="connsiteX20" fmla="*/ 222466 w 4482645"/>
              <a:gd name="connsiteY20" fmla="*/ 99 h 5514090"/>
              <a:gd name="connsiteX0" fmla="*/ 222466 w 4482645"/>
              <a:gd name="connsiteY0" fmla="*/ 0 h 5513991"/>
              <a:gd name="connsiteX1" fmla="*/ 4481517 w 4482645"/>
              <a:gd name="connsiteY1" fmla="*/ 250471 h 5513991"/>
              <a:gd name="connsiteX2" fmla="*/ 4476830 w 4482645"/>
              <a:gd name="connsiteY2" fmla="*/ 373160 h 5513991"/>
              <a:gd name="connsiteX3" fmla="*/ 4442606 w 4482645"/>
              <a:gd name="connsiteY3" fmla="*/ 946777 h 5513991"/>
              <a:gd name="connsiteX4" fmla="*/ 4444683 w 4482645"/>
              <a:gd name="connsiteY4" fmla="*/ 947677 h 5513991"/>
              <a:gd name="connsiteX5" fmla="*/ 4444004 w 4482645"/>
              <a:gd name="connsiteY5" fmla="*/ 1082386 h 5513991"/>
              <a:gd name="connsiteX6" fmla="*/ 4443899 w 4482645"/>
              <a:gd name="connsiteY6" fmla="*/ 1140681 h 5513991"/>
              <a:gd name="connsiteX7" fmla="*/ 4451924 w 4482645"/>
              <a:gd name="connsiteY7" fmla="*/ 1373054 h 5513991"/>
              <a:gd name="connsiteX8" fmla="*/ 4432208 w 4482645"/>
              <a:gd name="connsiteY8" fmla="*/ 1524330 h 5513991"/>
              <a:gd name="connsiteX9" fmla="*/ 4427327 w 4482645"/>
              <a:gd name="connsiteY9" fmla="*/ 1535289 h 5513991"/>
              <a:gd name="connsiteX10" fmla="*/ 4391089 w 4482645"/>
              <a:gd name="connsiteY10" fmla="*/ 1868666 h 5513991"/>
              <a:gd name="connsiteX11" fmla="*/ 4402058 w 4482645"/>
              <a:gd name="connsiteY11" fmla="*/ 1943047 h 5513991"/>
              <a:gd name="connsiteX12" fmla="*/ 4394860 w 4482645"/>
              <a:gd name="connsiteY12" fmla="*/ 2025379 h 5513991"/>
              <a:gd name="connsiteX13" fmla="*/ 4375445 w 4482645"/>
              <a:gd name="connsiteY13" fmla="*/ 2148592 h 5513991"/>
              <a:gd name="connsiteX14" fmla="*/ 4242847 w 4482645"/>
              <a:gd name="connsiteY14" fmla="*/ 5242987 h 5513991"/>
              <a:gd name="connsiteX15" fmla="*/ 4187554 w 4482645"/>
              <a:gd name="connsiteY15" fmla="*/ 5513970 h 5513991"/>
              <a:gd name="connsiteX16" fmla="*/ 298746 w 4482645"/>
              <a:gd name="connsiteY16" fmla="*/ 5249166 h 5513991"/>
              <a:gd name="connsiteX17" fmla="*/ 1462 w 4482645"/>
              <a:gd name="connsiteY17" fmla="*/ 5237777 h 5513991"/>
              <a:gd name="connsiteX18" fmla="*/ 7874 w 4482645"/>
              <a:gd name="connsiteY18" fmla="*/ 4977753 h 5513991"/>
              <a:gd name="connsiteX19" fmla="*/ 20715 w 4482645"/>
              <a:gd name="connsiteY19" fmla="*/ 4752822 h 5513991"/>
              <a:gd name="connsiteX20" fmla="*/ 222466 w 4482645"/>
              <a:gd name="connsiteY20" fmla="*/ 0 h 5513991"/>
              <a:gd name="connsiteX0" fmla="*/ 222466 w 4477020"/>
              <a:gd name="connsiteY0" fmla="*/ 0 h 5513991"/>
              <a:gd name="connsiteX1" fmla="*/ 4468078 w 4477020"/>
              <a:gd name="connsiteY1" fmla="*/ 269466 h 5513991"/>
              <a:gd name="connsiteX2" fmla="*/ 4476830 w 4477020"/>
              <a:gd name="connsiteY2" fmla="*/ 373160 h 5513991"/>
              <a:gd name="connsiteX3" fmla="*/ 4442606 w 4477020"/>
              <a:gd name="connsiteY3" fmla="*/ 946777 h 5513991"/>
              <a:gd name="connsiteX4" fmla="*/ 4444683 w 4477020"/>
              <a:gd name="connsiteY4" fmla="*/ 947677 h 5513991"/>
              <a:gd name="connsiteX5" fmla="*/ 4444004 w 4477020"/>
              <a:gd name="connsiteY5" fmla="*/ 1082386 h 5513991"/>
              <a:gd name="connsiteX6" fmla="*/ 4443899 w 4477020"/>
              <a:gd name="connsiteY6" fmla="*/ 1140681 h 5513991"/>
              <a:gd name="connsiteX7" fmla="*/ 4451924 w 4477020"/>
              <a:gd name="connsiteY7" fmla="*/ 1373054 h 5513991"/>
              <a:gd name="connsiteX8" fmla="*/ 4432208 w 4477020"/>
              <a:gd name="connsiteY8" fmla="*/ 1524330 h 5513991"/>
              <a:gd name="connsiteX9" fmla="*/ 4427327 w 4477020"/>
              <a:gd name="connsiteY9" fmla="*/ 1535289 h 5513991"/>
              <a:gd name="connsiteX10" fmla="*/ 4391089 w 4477020"/>
              <a:gd name="connsiteY10" fmla="*/ 1868666 h 5513991"/>
              <a:gd name="connsiteX11" fmla="*/ 4402058 w 4477020"/>
              <a:gd name="connsiteY11" fmla="*/ 1943047 h 5513991"/>
              <a:gd name="connsiteX12" fmla="*/ 4394860 w 4477020"/>
              <a:gd name="connsiteY12" fmla="*/ 2025379 h 5513991"/>
              <a:gd name="connsiteX13" fmla="*/ 4375445 w 4477020"/>
              <a:gd name="connsiteY13" fmla="*/ 2148592 h 5513991"/>
              <a:gd name="connsiteX14" fmla="*/ 4242847 w 4477020"/>
              <a:gd name="connsiteY14" fmla="*/ 5242987 h 5513991"/>
              <a:gd name="connsiteX15" fmla="*/ 4187554 w 4477020"/>
              <a:gd name="connsiteY15" fmla="*/ 5513970 h 5513991"/>
              <a:gd name="connsiteX16" fmla="*/ 298746 w 4477020"/>
              <a:gd name="connsiteY16" fmla="*/ 5249166 h 5513991"/>
              <a:gd name="connsiteX17" fmla="*/ 1462 w 4477020"/>
              <a:gd name="connsiteY17" fmla="*/ 5237777 h 5513991"/>
              <a:gd name="connsiteX18" fmla="*/ 7874 w 4477020"/>
              <a:gd name="connsiteY18" fmla="*/ 4977753 h 5513991"/>
              <a:gd name="connsiteX19" fmla="*/ 20715 w 4477020"/>
              <a:gd name="connsiteY19" fmla="*/ 4752822 h 5513991"/>
              <a:gd name="connsiteX20" fmla="*/ 222466 w 4477020"/>
              <a:gd name="connsiteY20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43899 w 4469746"/>
              <a:gd name="connsiteY6" fmla="*/ 1140681 h 5513991"/>
              <a:gd name="connsiteX7" fmla="*/ 4451924 w 4469746"/>
              <a:gd name="connsiteY7" fmla="*/ 1373054 h 5513991"/>
              <a:gd name="connsiteX8" fmla="*/ 4432208 w 4469746"/>
              <a:gd name="connsiteY8" fmla="*/ 1524330 h 5513991"/>
              <a:gd name="connsiteX9" fmla="*/ 4427327 w 4469746"/>
              <a:gd name="connsiteY9" fmla="*/ 1535289 h 5513991"/>
              <a:gd name="connsiteX10" fmla="*/ 4391089 w 4469746"/>
              <a:gd name="connsiteY10" fmla="*/ 1868666 h 5513991"/>
              <a:gd name="connsiteX11" fmla="*/ 4402058 w 4469746"/>
              <a:gd name="connsiteY11" fmla="*/ 1943047 h 5513991"/>
              <a:gd name="connsiteX12" fmla="*/ 4394860 w 4469746"/>
              <a:gd name="connsiteY12" fmla="*/ 2025379 h 5513991"/>
              <a:gd name="connsiteX13" fmla="*/ 4375445 w 4469746"/>
              <a:gd name="connsiteY13" fmla="*/ 2148592 h 5513991"/>
              <a:gd name="connsiteX14" fmla="*/ 4242847 w 4469746"/>
              <a:gd name="connsiteY14" fmla="*/ 5242987 h 5513991"/>
              <a:gd name="connsiteX15" fmla="*/ 4187554 w 4469746"/>
              <a:gd name="connsiteY15" fmla="*/ 5513970 h 5513991"/>
              <a:gd name="connsiteX16" fmla="*/ 298746 w 4469746"/>
              <a:gd name="connsiteY16" fmla="*/ 5249166 h 5513991"/>
              <a:gd name="connsiteX17" fmla="*/ 1462 w 4469746"/>
              <a:gd name="connsiteY17" fmla="*/ 5237777 h 5513991"/>
              <a:gd name="connsiteX18" fmla="*/ 7874 w 4469746"/>
              <a:gd name="connsiteY18" fmla="*/ 4977753 h 5513991"/>
              <a:gd name="connsiteX19" fmla="*/ 20715 w 4469746"/>
              <a:gd name="connsiteY19" fmla="*/ 4752822 h 5513991"/>
              <a:gd name="connsiteX20" fmla="*/ 222466 w 4469746"/>
              <a:gd name="connsiteY20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43899 w 4469746"/>
              <a:gd name="connsiteY6" fmla="*/ 1140681 h 5513991"/>
              <a:gd name="connsiteX7" fmla="*/ 4432208 w 4469746"/>
              <a:gd name="connsiteY7" fmla="*/ 1524330 h 5513991"/>
              <a:gd name="connsiteX8" fmla="*/ 4427327 w 4469746"/>
              <a:gd name="connsiteY8" fmla="*/ 1535289 h 5513991"/>
              <a:gd name="connsiteX9" fmla="*/ 4391089 w 4469746"/>
              <a:gd name="connsiteY9" fmla="*/ 1868666 h 5513991"/>
              <a:gd name="connsiteX10" fmla="*/ 4402058 w 4469746"/>
              <a:gd name="connsiteY10" fmla="*/ 1943047 h 5513991"/>
              <a:gd name="connsiteX11" fmla="*/ 4394860 w 4469746"/>
              <a:gd name="connsiteY11" fmla="*/ 2025379 h 5513991"/>
              <a:gd name="connsiteX12" fmla="*/ 4375445 w 4469746"/>
              <a:gd name="connsiteY12" fmla="*/ 2148592 h 5513991"/>
              <a:gd name="connsiteX13" fmla="*/ 4242847 w 4469746"/>
              <a:gd name="connsiteY13" fmla="*/ 5242987 h 5513991"/>
              <a:gd name="connsiteX14" fmla="*/ 4187554 w 4469746"/>
              <a:gd name="connsiteY14" fmla="*/ 5513970 h 5513991"/>
              <a:gd name="connsiteX15" fmla="*/ 298746 w 4469746"/>
              <a:gd name="connsiteY15" fmla="*/ 5249166 h 5513991"/>
              <a:gd name="connsiteX16" fmla="*/ 1462 w 4469746"/>
              <a:gd name="connsiteY16" fmla="*/ 5237777 h 5513991"/>
              <a:gd name="connsiteX17" fmla="*/ 7874 w 4469746"/>
              <a:gd name="connsiteY17" fmla="*/ 4977753 h 5513991"/>
              <a:gd name="connsiteX18" fmla="*/ 20715 w 4469746"/>
              <a:gd name="connsiteY18" fmla="*/ 4752822 h 5513991"/>
              <a:gd name="connsiteX19" fmla="*/ 222466 w 4469746"/>
              <a:gd name="connsiteY19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32208 w 4469746"/>
              <a:gd name="connsiteY6" fmla="*/ 1524330 h 5513991"/>
              <a:gd name="connsiteX7" fmla="*/ 4427327 w 4469746"/>
              <a:gd name="connsiteY7" fmla="*/ 1535289 h 5513991"/>
              <a:gd name="connsiteX8" fmla="*/ 4391089 w 4469746"/>
              <a:gd name="connsiteY8" fmla="*/ 1868666 h 5513991"/>
              <a:gd name="connsiteX9" fmla="*/ 4402058 w 4469746"/>
              <a:gd name="connsiteY9" fmla="*/ 1943047 h 5513991"/>
              <a:gd name="connsiteX10" fmla="*/ 4394860 w 4469746"/>
              <a:gd name="connsiteY10" fmla="*/ 2025379 h 5513991"/>
              <a:gd name="connsiteX11" fmla="*/ 4375445 w 4469746"/>
              <a:gd name="connsiteY11" fmla="*/ 2148592 h 5513991"/>
              <a:gd name="connsiteX12" fmla="*/ 4242847 w 4469746"/>
              <a:gd name="connsiteY12" fmla="*/ 5242987 h 5513991"/>
              <a:gd name="connsiteX13" fmla="*/ 4187554 w 4469746"/>
              <a:gd name="connsiteY13" fmla="*/ 5513970 h 5513991"/>
              <a:gd name="connsiteX14" fmla="*/ 298746 w 4469746"/>
              <a:gd name="connsiteY14" fmla="*/ 5249166 h 5513991"/>
              <a:gd name="connsiteX15" fmla="*/ 1462 w 4469746"/>
              <a:gd name="connsiteY15" fmla="*/ 5237777 h 5513991"/>
              <a:gd name="connsiteX16" fmla="*/ 7874 w 4469746"/>
              <a:gd name="connsiteY16" fmla="*/ 4977753 h 5513991"/>
              <a:gd name="connsiteX17" fmla="*/ 20715 w 4469746"/>
              <a:gd name="connsiteY17" fmla="*/ 4752822 h 5513991"/>
              <a:gd name="connsiteX18" fmla="*/ 222466 w 4469746"/>
              <a:gd name="connsiteY18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32208 w 4469746"/>
              <a:gd name="connsiteY6" fmla="*/ 1524330 h 5513991"/>
              <a:gd name="connsiteX7" fmla="*/ 4427327 w 4469746"/>
              <a:gd name="connsiteY7" fmla="*/ 1535289 h 5513991"/>
              <a:gd name="connsiteX8" fmla="*/ 4391089 w 4469746"/>
              <a:gd name="connsiteY8" fmla="*/ 1868666 h 5513991"/>
              <a:gd name="connsiteX9" fmla="*/ 4394860 w 4469746"/>
              <a:gd name="connsiteY9" fmla="*/ 2025379 h 5513991"/>
              <a:gd name="connsiteX10" fmla="*/ 4375445 w 4469746"/>
              <a:gd name="connsiteY10" fmla="*/ 2148592 h 5513991"/>
              <a:gd name="connsiteX11" fmla="*/ 4242847 w 4469746"/>
              <a:gd name="connsiteY11" fmla="*/ 5242987 h 5513991"/>
              <a:gd name="connsiteX12" fmla="*/ 4187554 w 4469746"/>
              <a:gd name="connsiteY12" fmla="*/ 5513970 h 5513991"/>
              <a:gd name="connsiteX13" fmla="*/ 298746 w 4469746"/>
              <a:gd name="connsiteY13" fmla="*/ 5249166 h 5513991"/>
              <a:gd name="connsiteX14" fmla="*/ 1462 w 4469746"/>
              <a:gd name="connsiteY14" fmla="*/ 5237777 h 5513991"/>
              <a:gd name="connsiteX15" fmla="*/ 7874 w 4469746"/>
              <a:gd name="connsiteY15" fmla="*/ 4977753 h 5513991"/>
              <a:gd name="connsiteX16" fmla="*/ 20715 w 4469746"/>
              <a:gd name="connsiteY16" fmla="*/ 4752822 h 5513991"/>
              <a:gd name="connsiteX17" fmla="*/ 222466 w 4469746"/>
              <a:gd name="connsiteY17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432208 w 4469746"/>
              <a:gd name="connsiteY6" fmla="*/ 1524330 h 5513991"/>
              <a:gd name="connsiteX7" fmla="*/ 4391089 w 4469746"/>
              <a:gd name="connsiteY7" fmla="*/ 1868666 h 5513991"/>
              <a:gd name="connsiteX8" fmla="*/ 4394860 w 4469746"/>
              <a:gd name="connsiteY8" fmla="*/ 2025379 h 5513991"/>
              <a:gd name="connsiteX9" fmla="*/ 4375445 w 4469746"/>
              <a:gd name="connsiteY9" fmla="*/ 2148592 h 5513991"/>
              <a:gd name="connsiteX10" fmla="*/ 4242847 w 4469746"/>
              <a:gd name="connsiteY10" fmla="*/ 5242987 h 5513991"/>
              <a:gd name="connsiteX11" fmla="*/ 4187554 w 4469746"/>
              <a:gd name="connsiteY11" fmla="*/ 5513970 h 5513991"/>
              <a:gd name="connsiteX12" fmla="*/ 298746 w 4469746"/>
              <a:gd name="connsiteY12" fmla="*/ 5249166 h 5513991"/>
              <a:gd name="connsiteX13" fmla="*/ 1462 w 4469746"/>
              <a:gd name="connsiteY13" fmla="*/ 5237777 h 5513991"/>
              <a:gd name="connsiteX14" fmla="*/ 7874 w 4469746"/>
              <a:gd name="connsiteY14" fmla="*/ 4977753 h 5513991"/>
              <a:gd name="connsiteX15" fmla="*/ 20715 w 4469746"/>
              <a:gd name="connsiteY15" fmla="*/ 4752822 h 5513991"/>
              <a:gd name="connsiteX16" fmla="*/ 222466 w 4469746"/>
              <a:gd name="connsiteY16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444004 w 4469746"/>
              <a:gd name="connsiteY5" fmla="*/ 1082386 h 5513991"/>
              <a:gd name="connsiteX6" fmla="*/ 4391089 w 4469746"/>
              <a:gd name="connsiteY6" fmla="*/ 1868666 h 5513991"/>
              <a:gd name="connsiteX7" fmla="*/ 4394860 w 4469746"/>
              <a:gd name="connsiteY7" fmla="*/ 2025379 h 5513991"/>
              <a:gd name="connsiteX8" fmla="*/ 4375445 w 4469746"/>
              <a:gd name="connsiteY8" fmla="*/ 2148592 h 5513991"/>
              <a:gd name="connsiteX9" fmla="*/ 4242847 w 4469746"/>
              <a:gd name="connsiteY9" fmla="*/ 5242987 h 5513991"/>
              <a:gd name="connsiteX10" fmla="*/ 4187554 w 4469746"/>
              <a:gd name="connsiteY10" fmla="*/ 5513970 h 5513991"/>
              <a:gd name="connsiteX11" fmla="*/ 298746 w 4469746"/>
              <a:gd name="connsiteY11" fmla="*/ 5249166 h 5513991"/>
              <a:gd name="connsiteX12" fmla="*/ 1462 w 4469746"/>
              <a:gd name="connsiteY12" fmla="*/ 5237777 h 5513991"/>
              <a:gd name="connsiteX13" fmla="*/ 7874 w 4469746"/>
              <a:gd name="connsiteY13" fmla="*/ 4977753 h 5513991"/>
              <a:gd name="connsiteX14" fmla="*/ 20715 w 4469746"/>
              <a:gd name="connsiteY14" fmla="*/ 4752822 h 5513991"/>
              <a:gd name="connsiteX15" fmla="*/ 222466 w 4469746"/>
              <a:gd name="connsiteY15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391089 w 4469746"/>
              <a:gd name="connsiteY5" fmla="*/ 1868666 h 5513991"/>
              <a:gd name="connsiteX6" fmla="*/ 4394860 w 4469746"/>
              <a:gd name="connsiteY6" fmla="*/ 2025379 h 5513991"/>
              <a:gd name="connsiteX7" fmla="*/ 4375445 w 4469746"/>
              <a:gd name="connsiteY7" fmla="*/ 2148592 h 5513991"/>
              <a:gd name="connsiteX8" fmla="*/ 4242847 w 4469746"/>
              <a:gd name="connsiteY8" fmla="*/ 5242987 h 5513991"/>
              <a:gd name="connsiteX9" fmla="*/ 4187554 w 4469746"/>
              <a:gd name="connsiteY9" fmla="*/ 5513970 h 5513991"/>
              <a:gd name="connsiteX10" fmla="*/ 298746 w 4469746"/>
              <a:gd name="connsiteY10" fmla="*/ 5249166 h 5513991"/>
              <a:gd name="connsiteX11" fmla="*/ 1462 w 4469746"/>
              <a:gd name="connsiteY11" fmla="*/ 5237777 h 5513991"/>
              <a:gd name="connsiteX12" fmla="*/ 7874 w 4469746"/>
              <a:gd name="connsiteY12" fmla="*/ 4977753 h 5513991"/>
              <a:gd name="connsiteX13" fmla="*/ 20715 w 4469746"/>
              <a:gd name="connsiteY13" fmla="*/ 4752822 h 5513991"/>
              <a:gd name="connsiteX14" fmla="*/ 222466 w 4469746"/>
              <a:gd name="connsiteY14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391089 w 4469746"/>
              <a:gd name="connsiteY5" fmla="*/ 1868666 h 5513991"/>
              <a:gd name="connsiteX6" fmla="*/ 4375445 w 4469746"/>
              <a:gd name="connsiteY6" fmla="*/ 2148592 h 5513991"/>
              <a:gd name="connsiteX7" fmla="*/ 4242847 w 4469746"/>
              <a:gd name="connsiteY7" fmla="*/ 5242987 h 5513991"/>
              <a:gd name="connsiteX8" fmla="*/ 4187554 w 4469746"/>
              <a:gd name="connsiteY8" fmla="*/ 5513970 h 5513991"/>
              <a:gd name="connsiteX9" fmla="*/ 298746 w 4469746"/>
              <a:gd name="connsiteY9" fmla="*/ 5249166 h 5513991"/>
              <a:gd name="connsiteX10" fmla="*/ 1462 w 4469746"/>
              <a:gd name="connsiteY10" fmla="*/ 5237777 h 5513991"/>
              <a:gd name="connsiteX11" fmla="*/ 7874 w 4469746"/>
              <a:gd name="connsiteY11" fmla="*/ 4977753 h 5513991"/>
              <a:gd name="connsiteX12" fmla="*/ 20715 w 4469746"/>
              <a:gd name="connsiteY12" fmla="*/ 4752822 h 5513991"/>
              <a:gd name="connsiteX13" fmla="*/ 222466 w 4469746"/>
              <a:gd name="connsiteY13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375445 w 4469746"/>
              <a:gd name="connsiteY5" fmla="*/ 2148592 h 5513991"/>
              <a:gd name="connsiteX6" fmla="*/ 4242847 w 4469746"/>
              <a:gd name="connsiteY6" fmla="*/ 5242987 h 5513991"/>
              <a:gd name="connsiteX7" fmla="*/ 4187554 w 4469746"/>
              <a:gd name="connsiteY7" fmla="*/ 5513970 h 5513991"/>
              <a:gd name="connsiteX8" fmla="*/ 298746 w 4469746"/>
              <a:gd name="connsiteY8" fmla="*/ 5249166 h 5513991"/>
              <a:gd name="connsiteX9" fmla="*/ 1462 w 4469746"/>
              <a:gd name="connsiteY9" fmla="*/ 5237777 h 5513991"/>
              <a:gd name="connsiteX10" fmla="*/ 7874 w 4469746"/>
              <a:gd name="connsiteY10" fmla="*/ 4977753 h 5513991"/>
              <a:gd name="connsiteX11" fmla="*/ 20715 w 4469746"/>
              <a:gd name="connsiteY11" fmla="*/ 4752822 h 5513991"/>
              <a:gd name="connsiteX12" fmla="*/ 222466 w 4469746"/>
              <a:gd name="connsiteY12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444683 w 4469746"/>
              <a:gd name="connsiteY4" fmla="*/ 947677 h 5513991"/>
              <a:gd name="connsiteX5" fmla="*/ 4242847 w 4469746"/>
              <a:gd name="connsiteY5" fmla="*/ 5242987 h 5513991"/>
              <a:gd name="connsiteX6" fmla="*/ 4187554 w 4469746"/>
              <a:gd name="connsiteY6" fmla="*/ 5513970 h 5513991"/>
              <a:gd name="connsiteX7" fmla="*/ 298746 w 4469746"/>
              <a:gd name="connsiteY7" fmla="*/ 5249166 h 5513991"/>
              <a:gd name="connsiteX8" fmla="*/ 1462 w 4469746"/>
              <a:gd name="connsiteY8" fmla="*/ 5237777 h 5513991"/>
              <a:gd name="connsiteX9" fmla="*/ 7874 w 4469746"/>
              <a:gd name="connsiteY9" fmla="*/ 4977753 h 5513991"/>
              <a:gd name="connsiteX10" fmla="*/ 20715 w 4469746"/>
              <a:gd name="connsiteY10" fmla="*/ 4752822 h 5513991"/>
              <a:gd name="connsiteX11" fmla="*/ 222466 w 4469746"/>
              <a:gd name="connsiteY11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442606 w 4469746"/>
              <a:gd name="connsiteY3" fmla="*/ 946777 h 5513991"/>
              <a:gd name="connsiteX4" fmla="*/ 4242847 w 4469746"/>
              <a:gd name="connsiteY4" fmla="*/ 5242987 h 5513991"/>
              <a:gd name="connsiteX5" fmla="*/ 4187554 w 4469746"/>
              <a:gd name="connsiteY5" fmla="*/ 5513970 h 5513991"/>
              <a:gd name="connsiteX6" fmla="*/ 298746 w 4469746"/>
              <a:gd name="connsiteY6" fmla="*/ 5249166 h 5513991"/>
              <a:gd name="connsiteX7" fmla="*/ 1462 w 4469746"/>
              <a:gd name="connsiteY7" fmla="*/ 5237777 h 5513991"/>
              <a:gd name="connsiteX8" fmla="*/ 7874 w 4469746"/>
              <a:gd name="connsiteY8" fmla="*/ 4977753 h 5513991"/>
              <a:gd name="connsiteX9" fmla="*/ 20715 w 4469746"/>
              <a:gd name="connsiteY9" fmla="*/ 4752822 h 5513991"/>
              <a:gd name="connsiteX10" fmla="*/ 222466 w 4469746"/>
              <a:gd name="connsiteY10" fmla="*/ 0 h 5513991"/>
              <a:gd name="connsiteX0" fmla="*/ 222466 w 4469746"/>
              <a:gd name="connsiteY0" fmla="*/ 0 h 5513991"/>
              <a:gd name="connsiteX1" fmla="*/ 4468078 w 4469746"/>
              <a:gd name="connsiteY1" fmla="*/ 269466 h 5513991"/>
              <a:gd name="connsiteX2" fmla="*/ 4466704 w 4469746"/>
              <a:gd name="connsiteY2" fmla="*/ 402762 h 5513991"/>
              <a:gd name="connsiteX3" fmla="*/ 4242847 w 4469746"/>
              <a:gd name="connsiteY3" fmla="*/ 5242987 h 5513991"/>
              <a:gd name="connsiteX4" fmla="*/ 4187554 w 4469746"/>
              <a:gd name="connsiteY4" fmla="*/ 5513970 h 5513991"/>
              <a:gd name="connsiteX5" fmla="*/ 298746 w 4469746"/>
              <a:gd name="connsiteY5" fmla="*/ 5249166 h 5513991"/>
              <a:gd name="connsiteX6" fmla="*/ 1462 w 4469746"/>
              <a:gd name="connsiteY6" fmla="*/ 5237777 h 5513991"/>
              <a:gd name="connsiteX7" fmla="*/ 7874 w 4469746"/>
              <a:gd name="connsiteY7" fmla="*/ 4977753 h 5513991"/>
              <a:gd name="connsiteX8" fmla="*/ 20715 w 4469746"/>
              <a:gd name="connsiteY8" fmla="*/ 4752822 h 5513991"/>
              <a:gd name="connsiteX9" fmla="*/ 222466 w 4469746"/>
              <a:gd name="connsiteY9" fmla="*/ 0 h 551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9746" h="5513991">
                <a:moveTo>
                  <a:pt x="222466" y="0"/>
                </a:moveTo>
                <a:lnTo>
                  <a:pt x="4468078" y="269466"/>
                </a:lnTo>
                <a:cubicBezTo>
                  <a:pt x="4471943" y="293548"/>
                  <a:pt x="4468067" y="378377"/>
                  <a:pt x="4466704" y="402762"/>
                </a:cubicBezTo>
                <a:lnTo>
                  <a:pt x="4242847" y="5242987"/>
                </a:lnTo>
                <a:cubicBezTo>
                  <a:pt x="4238512" y="5273418"/>
                  <a:pt x="4254658" y="5505233"/>
                  <a:pt x="4187554" y="5513970"/>
                </a:cubicBezTo>
                <a:cubicBezTo>
                  <a:pt x="4080966" y="5516261"/>
                  <a:pt x="1706169" y="5336201"/>
                  <a:pt x="298746" y="5249166"/>
                </a:cubicBezTo>
                <a:lnTo>
                  <a:pt x="1462" y="5237777"/>
                </a:lnTo>
                <a:cubicBezTo>
                  <a:pt x="3599" y="5151102"/>
                  <a:pt x="-6470" y="5143987"/>
                  <a:pt x="7874" y="4977753"/>
                </a:cubicBezTo>
                <a:cubicBezTo>
                  <a:pt x="8404" y="4976651"/>
                  <a:pt x="20624" y="4753737"/>
                  <a:pt x="20715" y="4752822"/>
                </a:cubicBezTo>
                <a:lnTo>
                  <a:pt x="2224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A773BC-D89D-96CF-FC72-C2CF6DB03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3651">
            <a:off x="1282721" y="837171"/>
            <a:ext cx="4216706" cy="5183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AE927-FAE0-7175-8416-66C6DB13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466" y="1122363"/>
            <a:ext cx="5683204" cy="2750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/>
              <a:t>Level 3 PLAYER ATTACK</a:t>
            </a:r>
          </a:p>
        </p:txBody>
      </p:sp>
    </p:spTree>
    <p:extLst>
      <p:ext uri="{BB962C8B-B14F-4D97-AF65-F5344CB8AC3E}">
        <p14:creationId xmlns:p14="http://schemas.microsoft.com/office/powerpoint/2010/main" val="179432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C969-0EB0-7819-2CEB-941FF049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3 PLAYER ATTACK EFFECT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35991B4-E97D-2AD7-1F08-819839AC8A62}"/>
              </a:ext>
            </a:extLst>
          </p:cNvPr>
          <p:cNvSpPr txBox="1">
            <a:spLocks/>
          </p:cNvSpPr>
          <p:nvPr/>
        </p:nvSpPr>
        <p:spPr>
          <a:xfrm>
            <a:off x="685800" y="2590801"/>
            <a:ext cx="4559301" cy="3722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 effects need to be programmed</a:t>
            </a:r>
          </a:p>
          <a:p>
            <a:r>
              <a:rPr lang="en-GB" dirty="0"/>
              <a:t>The magic ball will need to be destroyed when it hits a wall</a:t>
            </a:r>
          </a:p>
          <a:p>
            <a:r>
              <a:rPr lang="en-GB" dirty="0"/>
              <a:t>The magic ball will need to be destroyed when it hits an enemy</a:t>
            </a:r>
          </a:p>
          <a:p>
            <a:r>
              <a:rPr lang="en-GB" dirty="0"/>
              <a:t>The magic ball will reduce the BOSS_HEALTH by 1</a:t>
            </a:r>
          </a:p>
          <a:p>
            <a:r>
              <a:rPr lang="en-GB" dirty="0"/>
              <a:t>If the BOSS_HEALTH reaches 0 then you win the game. </a:t>
            </a:r>
          </a:p>
        </p:txBody>
      </p: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4CC9C7-2D5D-41B7-204F-7975B3278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943099"/>
            <a:ext cx="4731506" cy="4878675"/>
          </a:xfrm>
        </p:spPr>
      </p:pic>
    </p:spTree>
    <p:extLst>
      <p:ext uri="{BB962C8B-B14F-4D97-AF65-F5344CB8AC3E}">
        <p14:creationId xmlns:p14="http://schemas.microsoft.com/office/powerpoint/2010/main" val="3660382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8293-D255-3D71-F0C4-0A82503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3 BOSS ATTACK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72A2-5120-9E61-8059-EF4822CC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setup a basic attack for the BOSS in the same way as GHOSTY</a:t>
            </a:r>
          </a:p>
          <a:p>
            <a:endParaRPr lang="en-GB" dirty="0"/>
          </a:p>
        </p:txBody>
      </p:sp>
      <p:pic>
        <p:nvPicPr>
          <p:cNvPr id="5" name="Picture 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F8B97124-A42A-8B83-1439-7C7E2B3C5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3066729"/>
            <a:ext cx="573485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D930-A2F2-76D0-AA6B-C0BBE527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3 BOSS ATTACK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8FF4-5FB9-A50F-7E15-17248BB9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3024996" cy="40065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boss is going to fire </a:t>
            </a:r>
            <a:r>
              <a:rPr lang="en-GB" dirty="0" err="1"/>
              <a:t>FIRE</a:t>
            </a:r>
            <a:r>
              <a:rPr lang="en-GB" dirty="0"/>
              <a:t> in 8 directions</a:t>
            </a:r>
          </a:p>
          <a:p>
            <a:r>
              <a:rPr lang="en-GB" dirty="0"/>
              <a:t>We will use a FOR LOOP for this </a:t>
            </a:r>
          </a:p>
          <a:p>
            <a:r>
              <a:rPr lang="en-GB" dirty="0"/>
              <a:t>It will have an index that will start at 0 and increase up to 7</a:t>
            </a:r>
          </a:p>
          <a:p>
            <a:r>
              <a:rPr lang="en-GB" dirty="0"/>
              <a:t>Depending on what the index will be will determine what direction the FIRE will go</a:t>
            </a:r>
          </a:p>
        </p:txBody>
      </p:sp>
      <p:pic>
        <p:nvPicPr>
          <p:cNvPr id="7" name="Graphic 6" descr="Map compass outline">
            <a:extLst>
              <a:ext uri="{FF2B5EF4-FFF2-40B4-BE49-F238E27FC236}">
                <a16:creationId xmlns:a16="http://schemas.microsoft.com/office/drawing/2014/main" id="{0A1A41D9-2F34-1C33-1A33-89A2DFA8D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8913" y="2569294"/>
            <a:ext cx="3927894" cy="3927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FF131-1E25-124B-B9D2-1F23CAD180D7}"/>
              </a:ext>
            </a:extLst>
          </p:cNvPr>
          <p:cNvSpPr txBox="1"/>
          <p:nvPr/>
        </p:nvSpPr>
        <p:spPr>
          <a:xfrm>
            <a:off x="7187429" y="232234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VX = 0 VY = -150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8648B-83D8-78CA-ABA8-53D8C2BEB427}"/>
              </a:ext>
            </a:extLst>
          </p:cNvPr>
          <p:cNvSpPr txBox="1"/>
          <p:nvPr/>
        </p:nvSpPr>
        <p:spPr>
          <a:xfrm>
            <a:off x="7187429" y="620653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VX = 0 VY = 150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202A0-4391-C86A-9004-9F2EF3E37372}"/>
              </a:ext>
            </a:extLst>
          </p:cNvPr>
          <p:cNvSpPr txBox="1"/>
          <p:nvPr/>
        </p:nvSpPr>
        <p:spPr>
          <a:xfrm>
            <a:off x="4536244" y="432562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VX = -150 VY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2019C-A34C-C8AB-D43F-3BC80352FB8A}"/>
              </a:ext>
            </a:extLst>
          </p:cNvPr>
          <p:cNvSpPr txBox="1"/>
          <p:nvPr/>
        </p:nvSpPr>
        <p:spPr>
          <a:xfrm>
            <a:off x="9867369" y="434857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VX = 150 VY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E32D9-DB19-022B-1382-9AF4E315048F}"/>
              </a:ext>
            </a:extLst>
          </p:cNvPr>
          <p:cNvSpPr txBox="1"/>
          <p:nvPr/>
        </p:nvSpPr>
        <p:spPr>
          <a:xfrm>
            <a:off x="9398291" y="3089603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VX = 150 VY = -150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D4F20-05AD-DDBA-3314-0DC72E6800C7}"/>
              </a:ext>
            </a:extLst>
          </p:cNvPr>
          <p:cNvSpPr txBox="1"/>
          <p:nvPr/>
        </p:nvSpPr>
        <p:spPr>
          <a:xfrm>
            <a:off x="4974128" y="552905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VX = -150 VY = 150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31628-87F5-ED33-7BD4-057F93889893}"/>
              </a:ext>
            </a:extLst>
          </p:cNvPr>
          <p:cNvSpPr txBox="1"/>
          <p:nvPr/>
        </p:nvSpPr>
        <p:spPr>
          <a:xfrm>
            <a:off x="4990569" y="326279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VX = -150 VY = -150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B4C4A-4E5A-6274-0E87-3EBB3DE94F35}"/>
              </a:ext>
            </a:extLst>
          </p:cNvPr>
          <p:cNvSpPr txBox="1"/>
          <p:nvPr/>
        </p:nvSpPr>
        <p:spPr>
          <a:xfrm>
            <a:off x="9398291" y="552905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VX = 150 VY = 150</a:t>
            </a:r>
          </a:p>
        </p:txBody>
      </p:sp>
    </p:spTree>
    <p:extLst>
      <p:ext uri="{BB962C8B-B14F-4D97-AF65-F5344CB8AC3E}">
        <p14:creationId xmlns:p14="http://schemas.microsoft.com/office/powerpoint/2010/main" val="2300124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2A7C2-9B73-341A-21B6-B96D7E2E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GB" sz="3700"/>
              <a:t>Level 3 BOSS ATTACK ADVANCED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B1AAF6-E88D-7765-3A93-C3153A25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1233054"/>
          </a:xfrm>
        </p:spPr>
        <p:txBody>
          <a:bodyPr anchor="ctr">
            <a:normAutofit/>
          </a:bodyPr>
          <a:lstStyle/>
          <a:p>
            <a:r>
              <a:rPr lang="en-US" dirty="0"/>
              <a:t>Remember to set the start position to the same as the BOSS and add the correct overlap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861C42-7A78-0C77-7E24-27972F05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90" y="0"/>
            <a:ext cx="379292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FD7ECA-1EA4-591F-C309-B7252BCFDC86}"/>
              </a:ext>
            </a:extLst>
          </p:cNvPr>
          <p:cNvSpPr/>
          <p:nvPr/>
        </p:nvSpPr>
        <p:spPr>
          <a:xfrm>
            <a:off x="6634984" y="2590801"/>
            <a:ext cx="4680781" cy="274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7BB61E-0DFB-9EF1-13E2-12652FFA4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8" y="4342498"/>
            <a:ext cx="580153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43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4AA9-3379-105C-3E56-63DBDB8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3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41F3-45DA-F26B-4AAF-FDD7AD6B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sprite that will spawn on the AMMO SPAWN</a:t>
            </a:r>
          </a:p>
          <a:p>
            <a:r>
              <a:rPr lang="en-GB" dirty="0"/>
              <a:t>Players can only fire if they have AMMO</a:t>
            </a:r>
          </a:p>
          <a:p>
            <a:r>
              <a:rPr lang="en-GB" dirty="0"/>
              <a:t>AMMO should respawn if the players AMMO reaches 0</a:t>
            </a:r>
          </a:p>
          <a:p>
            <a:r>
              <a:rPr lang="en-GB" dirty="0"/>
              <a:t>Health should respawn</a:t>
            </a:r>
          </a:p>
          <a:p>
            <a:r>
              <a:rPr lang="en-GB" dirty="0" err="1"/>
              <a:t>Ghosty</a:t>
            </a:r>
            <a:r>
              <a:rPr lang="en-GB" dirty="0"/>
              <a:t> should respawn </a:t>
            </a:r>
          </a:p>
          <a:p>
            <a:r>
              <a:rPr lang="en-GB" dirty="0"/>
              <a:t>Add a bonus level!</a:t>
            </a:r>
          </a:p>
        </p:txBody>
      </p:sp>
    </p:spTree>
    <p:extLst>
      <p:ext uri="{BB962C8B-B14F-4D97-AF65-F5344CB8AC3E}">
        <p14:creationId xmlns:p14="http://schemas.microsoft.com/office/powerpoint/2010/main" val="331302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CDE-EBE5-1801-6B03-F060E75F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Dungeon Example: Advanced</a:t>
            </a:r>
          </a:p>
        </p:txBody>
      </p:sp>
      <p:pic>
        <p:nvPicPr>
          <p:cNvPr id="5" name="Content Placeholder 4" descr="A picture containing pixel&#10;&#10;Description automatically generated">
            <a:extLst>
              <a:ext uri="{FF2B5EF4-FFF2-40B4-BE49-F238E27FC236}">
                <a16:creationId xmlns:a16="http://schemas.microsoft.com/office/drawing/2014/main" id="{91C83290-5E39-9CC4-063B-BB5A7275B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48" y="1943100"/>
            <a:ext cx="4651652" cy="4657718"/>
          </a:xfrm>
        </p:spPr>
      </p:pic>
    </p:spTree>
    <p:extLst>
      <p:ext uri="{BB962C8B-B14F-4D97-AF65-F5344CB8AC3E}">
        <p14:creationId xmlns:p14="http://schemas.microsoft.com/office/powerpoint/2010/main" val="354712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E4450349-E7B5-4FA5-B5B7-3C913C489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22B580C8-5D09-4FD2-BF54-9BC6C4E0A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3637421"/>
          </a:xfrm>
          <a:custGeom>
            <a:avLst/>
            <a:gdLst>
              <a:gd name="connsiteX0" fmla="*/ 0 w 12192000"/>
              <a:gd name="connsiteY0" fmla="*/ 0 h 3803177"/>
              <a:gd name="connsiteX1" fmla="*/ 12192000 w 12192000"/>
              <a:gd name="connsiteY1" fmla="*/ 0 h 3803177"/>
              <a:gd name="connsiteX2" fmla="*/ 12192000 w 12192000"/>
              <a:gd name="connsiteY2" fmla="*/ 3434017 h 3803177"/>
              <a:gd name="connsiteX3" fmla="*/ 12154588 w 12192000"/>
              <a:gd name="connsiteY3" fmla="*/ 3434997 h 3803177"/>
              <a:gd name="connsiteX4" fmla="*/ 11950429 w 12192000"/>
              <a:gd name="connsiteY4" fmla="*/ 3415035 h 3803177"/>
              <a:gd name="connsiteX5" fmla="*/ 11800156 w 12192000"/>
              <a:gd name="connsiteY5" fmla="*/ 3436336 h 3803177"/>
              <a:gd name="connsiteX6" fmla="*/ 11727733 w 12192000"/>
              <a:gd name="connsiteY6" fmla="*/ 3437646 h 3803177"/>
              <a:gd name="connsiteX7" fmla="*/ 11583360 w 12192000"/>
              <a:gd name="connsiteY7" fmla="*/ 3417510 h 3803177"/>
              <a:gd name="connsiteX8" fmla="*/ 11404560 w 12192000"/>
              <a:gd name="connsiteY8" fmla="*/ 3467693 h 3803177"/>
              <a:gd name="connsiteX9" fmla="*/ 11261945 w 12192000"/>
              <a:gd name="connsiteY9" fmla="*/ 3514029 h 3803177"/>
              <a:gd name="connsiteX10" fmla="*/ 11134080 w 12192000"/>
              <a:gd name="connsiteY10" fmla="*/ 3511295 h 3803177"/>
              <a:gd name="connsiteX11" fmla="*/ 10907900 w 12192000"/>
              <a:gd name="connsiteY11" fmla="*/ 3524436 h 3803177"/>
              <a:gd name="connsiteX12" fmla="*/ 10636373 w 12192000"/>
              <a:gd name="connsiteY12" fmla="*/ 3492305 h 3803177"/>
              <a:gd name="connsiteX13" fmla="*/ 10515672 w 12192000"/>
              <a:gd name="connsiteY13" fmla="*/ 3471545 h 3803177"/>
              <a:gd name="connsiteX14" fmla="*/ 10425897 w 12192000"/>
              <a:gd name="connsiteY14" fmla="*/ 3458855 h 3803177"/>
              <a:gd name="connsiteX15" fmla="*/ 10311875 w 12192000"/>
              <a:gd name="connsiteY15" fmla="*/ 3445472 h 3803177"/>
              <a:gd name="connsiteX16" fmla="*/ 10229621 w 12192000"/>
              <a:gd name="connsiteY16" fmla="*/ 3457621 h 3803177"/>
              <a:gd name="connsiteX17" fmla="*/ 10226488 w 12192000"/>
              <a:gd name="connsiteY17" fmla="*/ 3456372 h 3803177"/>
              <a:gd name="connsiteX18" fmla="*/ 10226488 w 12192000"/>
              <a:gd name="connsiteY18" fmla="*/ 3803177 h 3803177"/>
              <a:gd name="connsiteX19" fmla="*/ 2131359 w 12192000"/>
              <a:gd name="connsiteY19" fmla="*/ 3803177 h 3803177"/>
              <a:gd name="connsiteX20" fmla="*/ 2131359 w 12192000"/>
              <a:gd name="connsiteY20" fmla="*/ 3607322 h 3803177"/>
              <a:gd name="connsiteX21" fmla="*/ 2046931 w 12192000"/>
              <a:gd name="connsiteY21" fmla="*/ 3598427 h 3803177"/>
              <a:gd name="connsiteX22" fmla="*/ 1804852 w 12192000"/>
              <a:gd name="connsiteY22" fmla="*/ 3618950 h 3803177"/>
              <a:gd name="connsiteX23" fmla="*/ 1596381 w 12192000"/>
              <a:gd name="connsiteY23" fmla="*/ 3633591 h 3803177"/>
              <a:gd name="connsiteX24" fmla="*/ 1467963 w 12192000"/>
              <a:gd name="connsiteY24" fmla="*/ 3629951 h 3803177"/>
              <a:gd name="connsiteX25" fmla="*/ 1405489 w 12192000"/>
              <a:gd name="connsiteY25" fmla="*/ 3622987 h 3803177"/>
              <a:gd name="connsiteX26" fmla="*/ 1372328 w 12192000"/>
              <a:gd name="connsiteY26" fmla="*/ 3635267 h 3803177"/>
              <a:gd name="connsiteX27" fmla="*/ 1367306 w 12192000"/>
              <a:gd name="connsiteY27" fmla="*/ 3637421 h 3803177"/>
              <a:gd name="connsiteX28" fmla="*/ 1356386 w 12192000"/>
              <a:gd name="connsiteY28" fmla="*/ 3632310 h 3803177"/>
              <a:gd name="connsiteX29" fmla="*/ 1216939 w 12192000"/>
              <a:gd name="connsiteY29" fmla="*/ 3625288 h 3803177"/>
              <a:gd name="connsiteX30" fmla="*/ 1068836 w 12192000"/>
              <a:gd name="connsiteY30" fmla="*/ 3628047 h 3803177"/>
              <a:gd name="connsiteX31" fmla="*/ 757985 w 12192000"/>
              <a:gd name="connsiteY31" fmla="*/ 3589594 h 3803177"/>
              <a:gd name="connsiteX32" fmla="*/ 709947 w 12192000"/>
              <a:gd name="connsiteY32" fmla="*/ 3582636 h 3803177"/>
              <a:gd name="connsiteX33" fmla="*/ 539451 w 12192000"/>
              <a:gd name="connsiteY33" fmla="*/ 3511015 h 3803177"/>
              <a:gd name="connsiteX34" fmla="*/ 478043 w 12192000"/>
              <a:gd name="connsiteY34" fmla="*/ 3497101 h 3803177"/>
              <a:gd name="connsiteX35" fmla="*/ 188125 w 12192000"/>
              <a:gd name="connsiteY35" fmla="*/ 3426503 h 3803177"/>
              <a:gd name="connsiteX36" fmla="*/ 149731 w 12192000"/>
              <a:gd name="connsiteY36" fmla="*/ 3411732 h 3803177"/>
              <a:gd name="connsiteX37" fmla="*/ 99361 w 12192000"/>
              <a:gd name="connsiteY37" fmla="*/ 3384759 h 3803177"/>
              <a:gd name="connsiteX38" fmla="*/ 43621 w 12192000"/>
              <a:gd name="connsiteY38" fmla="*/ 3383481 h 3803177"/>
              <a:gd name="connsiteX39" fmla="*/ 0 w 12192000"/>
              <a:gd name="connsiteY39" fmla="*/ 3379011 h 3803177"/>
              <a:gd name="connsiteX0" fmla="*/ 0 w 12192000"/>
              <a:gd name="connsiteY0" fmla="*/ 0 h 3803177"/>
              <a:gd name="connsiteX1" fmla="*/ 12192000 w 12192000"/>
              <a:gd name="connsiteY1" fmla="*/ 0 h 3803177"/>
              <a:gd name="connsiteX2" fmla="*/ 12192000 w 12192000"/>
              <a:gd name="connsiteY2" fmla="*/ 3434017 h 3803177"/>
              <a:gd name="connsiteX3" fmla="*/ 12154588 w 12192000"/>
              <a:gd name="connsiteY3" fmla="*/ 3434997 h 3803177"/>
              <a:gd name="connsiteX4" fmla="*/ 11950429 w 12192000"/>
              <a:gd name="connsiteY4" fmla="*/ 3415035 h 3803177"/>
              <a:gd name="connsiteX5" fmla="*/ 11800156 w 12192000"/>
              <a:gd name="connsiteY5" fmla="*/ 3436336 h 3803177"/>
              <a:gd name="connsiteX6" fmla="*/ 11727733 w 12192000"/>
              <a:gd name="connsiteY6" fmla="*/ 3437646 h 3803177"/>
              <a:gd name="connsiteX7" fmla="*/ 11583360 w 12192000"/>
              <a:gd name="connsiteY7" fmla="*/ 3417510 h 3803177"/>
              <a:gd name="connsiteX8" fmla="*/ 11404560 w 12192000"/>
              <a:gd name="connsiteY8" fmla="*/ 3467693 h 3803177"/>
              <a:gd name="connsiteX9" fmla="*/ 11261945 w 12192000"/>
              <a:gd name="connsiteY9" fmla="*/ 3514029 h 3803177"/>
              <a:gd name="connsiteX10" fmla="*/ 11134080 w 12192000"/>
              <a:gd name="connsiteY10" fmla="*/ 3511295 h 3803177"/>
              <a:gd name="connsiteX11" fmla="*/ 10907900 w 12192000"/>
              <a:gd name="connsiteY11" fmla="*/ 3524436 h 3803177"/>
              <a:gd name="connsiteX12" fmla="*/ 10636373 w 12192000"/>
              <a:gd name="connsiteY12" fmla="*/ 3492305 h 3803177"/>
              <a:gd name="connsiteX13" fmla="*/ 10515672 w 12192000"/>
              <a:gd name="connsiteY13" fmla="*/ 3471545 h 3803177"/>
              <a:gd name="connsiteX14" fmla="*/ 10425897 w 12192000"/>
              <a:gd name="connsiteY14" fmla="*/ 3458855 h 3803177"/>
              <a:gd name="connsiteX15" fmla="*/ 10311875 w 12192000"/>
              <a:gd name="connsiteY15" fmla="*/ 3445472 h 3803177"/>
              <a:gd name="connsiteX16" fmla="*/ 10229621 w 12192000"/>
              <a:gd name="connsiteY16" fmla="*/ 3457621 h 3803177"/>
              <a:gd name="connsiteX17" fmla="*/ 10226488 w 12192000"/>
              <a:gd name="connsiteY17" fmla="*/ 3456372 h 3803177"/>
              <a:gd name="connsiteX18" fmla="*/ 10226488 w 12192000"/>
              <a:gd name="connsiteY18" fmla="*/ 3803177 h 3803177"/>
              <a:gd name="connsiteX19" fmla="*/ 3287806 w 12192000"/>
              <a:gd name="connsiteY19" fmla="*/ 3332530 h 3803177"/>
              <a:gd name="connsiteX20" fmla="*/ 2131359 w 12192000"/>
              <a:gd name="connsiteY20" fmla="*/ 3607322 h 3803177"/>
              <a:gd name="connsiteX21" fmla="*/ 2046931 w 12192000"/>
              <a:gd name="connsiteY21" fmla="*/ 3598427 h 3803177"/>
              <a:gd name="connsiteX22" fmla="*/ 1804852 w 12192000"/>
              <a:gd name="connsiteY22" fmla="*/ 3618950 h 3803177"/>
              <a:gd name="connsiteX23" fmla="*/ 1596381 w 12192000"/>
              <a:gd name="connsiteY23" fmla="*/ 3633591 h 3803177"/>
              <a:gd name="connsiteX24" fmla="*/ 1467963 w 12192000"/>
              <a:gd name="connsiteY24" fmla="*/ 3629951 h 3803177"/>
              <a:gd name="connsiteX25" fmla="*/ 1405489 w 12192000"/>
              <a:gd name="connsiteY25" fmla="*/ 3622987 h 3803177"/>
              <a:gd name="connsiteX26" fmla="*/ 1372328 w 12192000"/>
              <a:gd name="connsiteY26" fmla="*/ 3635267 h 3803177"/>
              <a:gd name="connsiteX27" fmla="*/ 1367306 w 12192000"/>
              <a:gd name="connsiteY27" fmla="*/ 3637421 h 3803177"/>
              <a:gd name="connsiteX28" fmla="*/ 1356386 w 12192000"/>
              <a:gd name="connsiteY28" fmla="*/ 3632310 h 3803177"/>
              <a:gd name="connsiteX29" fmla="*/ 1216939 w 12192000"/>
              <a:gd name="connsiteY29" fmla="*/ 3625288 h 3803177"/>
              <a:gd name="connsiteX30" fmla="*/ 1068836 w 12192000"/>
              <a:gd name="connsiteY30" fmla="*/ 3628047 h 3803177"/>
              <a:gd name="connsiteX31" fmla="*/ 757985 w 12192000"/>
              <a:gd name="connsiteY31" fmla="*/ 3589594 h 3803177"/>
              <a:gd name="connsiteX32" fmla="*/ 709947 w 12192000"/>
              <a:gd name="connsiteY32" fmla="*/ 3582636 h 3803177"/>
              <a:gd name="connsiteX33" fmla="*/ 539451 w 12192000"/>
              <a:gd name="connsiteY33" fmla="*/ 3511015 h 3803177"/>
              <a:gd name="connsiteX34" fmla="*/ 478043 w 12192000"/>
              <a:gd name="connsiteY34" fmla="*/ 3497101 h 3803177"/>
              <a:gd name="connsiteX35" fmla="*/ 188125 w 12192000"/>
              <a:gd name="connsiteY35" fmla="*/ 3426503 h 3803177"/>
              <a:gd name="connsiteX36" fmla="*/ 149731 w 12192000"/>
              <a:gd name="connsiteY36" fmla="*/ 3411732 h 3803177"/>
              <a:gd name="connsiteX37" fmla="*/ 99361 w 12192000"/>
              <a:gd name="connsiteY37" fmla="*/ 3384759 h 3803177"/>
              <a:gd name="connsiteX38" fmla="*/ 43621 w 12192000"/>
              <a:gd name="connsiteY38" fmla="*/ 3383481 h 3803177"/>
              <a:gd name="connsiteX39" fmla="*/ 0 w 12192000"/>
              <a:gd name="connsiteY39" fmla="*/ 3379011 h 3803177"/>
              <a:gd name="connsiteX40" fmla="*/ 0 w 12192000"/>
              <a:gd name="connsiteY40" fmla="*/ 0 h 3803177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10229621 w 12192000"/>
              <a:gd name="connsiteY16" fmla="*/ 3457621 h 3637421"/>
              <a:gd name="connsiteX17" fmla="*/ 10226488 w 12192000"/>
              <a:gd name="connsiteY17" fmla="*/ 3456372 h 3637421"/>
              <a:gd name="connsiteX18" fmla="*/ 8222876 w 12192000"/>
              <a:gd name="connsiteY18" fmla="*/ 3386318 h 3637421"/>
              <a:gd name="connsiteX19" fmla="*/ 3287806 w 12192000"/>
              <a:gd name="connsiteY19" fmla="*/ 3332530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10229621 w 12192000"/>
              <a:gd name="connsiteY16" fmla="*/ 3457621 h 3637421"/>
              <a:gd name="connsiteX17" fmla="*/ 9231406 w 12192000"/>
              <a:gd name="connsiteY17" fmla="*/ 3510160 h 3637421"/>
              <a:gd name="connsiteX18" fmla="*/ 8222876 w 12192000"/>
              <a:gd name="connsiteY18" fmla="*/ 3386318 h 3637421"/>
              <a:gd name="connsiteX19" fmla="*/ 3287806 w 12192000"/>
              <a:gd name="connsiteY19" fmla="*/ 3332530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10229621 w 12192000"/>
              <a:gd name="connsiteY16" fmla="*/ 3457621 h 3637421"/>
              <a:gd name="connsiteX17" fmla="*/ 9231406 w 12192000"/>
              <a:gd name="connsiteY17" fmla="*/ 3510160 h 3637421"/>
              <a:gd name="connsiteX18" fmla="*/ 8222876 w 12192000"/>
              <a:gd name="connsiteY18" fmla="*/ 3386318 h 3637421"/>
              <a:gd name="connsiteX19" fmla="*/ 3287806 w 12192000"/>
              <a:gd name="connsiteY19" fmla="*/ 3332530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10229621 w 12192000"/>
              <a:gd name="connsiteY16" fmla="*/ 3457621 h 3637421"/>
              <a:gd name="connsiteX17" fmla="*/ 9231406 w 12192000"/>
              <a:gd name="connsiteY17" fmla="*/ 3510160 h 3637421"/>
              <a:gd name="connsiteX18" fmla="*/ 7698440 w 12192000"/>
              <a:gd name="connsiteY18" fmla="*/ 3359424 h 3637421"/>
              <a:gd name="connsiteX19" fmla="*/ 3287806 w 12192000"/>
              <a:gd name="connsiteY19" fmla="*/ 3332530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10229621 w 12192000"/>
              <a:gd name="connsiteY16" fmla="*/ 3457621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3287806 w 12192000"/>
              <a:gd name="connsiteY19" fmla="*/ 3332530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3287806 w 12192000"/>
              <a:gd name="connsiteY19" fmla="*/ 3332530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3946712 w 12192000"/>
              <a:gd name="connsiteY19" fmla="*/ 3130824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3946712 w 12192000"/>
              <a:gd name="connsiteY19" fmla="*/ 3130824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4350124 w 12192000"/>
              <a:gd name="connsiteY19" fmla="*/ 3157718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4524936 w 12192000"/>
              <a:gd name="connsiteY19" fmla="*/ 3144271 h 3637421"/>
              <a:gd name="connsiteX20" fmla="*/ 2131359 w 12192000"/>
              <a:gd name="connsiteY20" fmla="*/ 3607322 h 3637421"/>
              <a:gd name="connsiteX21" fmla="*/ 2046931 w 12192000"/>
              <a:gd name="connsiteY21" fmla="*/ 3598427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4524936 w 12192000"/>
              <a:gd name="connsiteY19" fmla="*/ 3144271 h 3637421"/>
              <a:gd name="connsiteX20" fmla="*/ 2131359 w 12192000"/>
              <a:gd name="connsiteY20" fmla="*/ 3607322 h 3637421"/>
              <a:gd name="connsiteX21" fmla="*/ 4279142 w 12192000"/>
              <a:gd name="connsiteY21" fmla="*/ 3248803 h 3637421"/>
              <a:gd name="connsiteX22" fmla="*/ 1804852 w 12192000"/>
              <a:gd name="connsiteY22" fmla="*/ 3618950 h 3637421"/>
              <a:gd name="connsiteX23" fmla="*/ 1596381 w 12192000"/>
              <a:gd name="connsiteY23" fmla="*/ 3633591 h 3637421"/>
              <a:gd name="connsiteX24" fmla="*/ 1467963 w 12192000"/>
              <a:gd name="connsiteY24" fmla="*/ 3629951 h 3637421"/>
              <a:gd name="connsiteX25" fmla="*/ 1405489 w 12192000"/>
              <a:gd name="connsiteY25" fmla="*/ 3622987 h 3637421"/>
              <a:gd name="connsiteX26" fmla="*/ 1372328 w 12192000"/>
              <a:gd name="connsiteY26" fmla="*/ 3635267 h 3637421"/>
              <a:gd name="connsiteX27" fmla="*/ 1367306 w 12192000"/>
              <a:gd name="connsiteY27" fmla="*/ 3637421 h 3637421"/>
              <a:gd name="connsiteX28" fmla="*/ 1356386 w 12192000"/>
              <a:gd name="connsiteY28" fmla="*/ 3632310 h 3637421"/>
              <a:gd name="connsiteX29" fmla="*/ 1216939 w 12192000"/>
              <a:gd name="connsiteY29" fmla="*/ 3625288 h 3637421"/>
              <a:gd name="connsiteX30" fmla="*/ 1068836 w 12192000"/>
              <a:gd name="connsiteY30" fmla="*/ 3628047 h 3637421"/>
              <a:gd name="connsiteX31" fmla="*/ 757985 w 12192000"/>
              <a:gd name="connsiteY31" fmla="*/ 3589594 h 3637421"/>
              <a:gd name="connsiteX32" fmla="*/ 709947 w 12192000"/>
              <a:gd name="connsiteY32" fmla="*/ 3582636 h 3637421"/>
              <a:gd name="connsiteX33" fmla="*/ 539451 w 12192000"/>
              <a:gd name="connsiteY33" fmla="*/ 3511015 h 3637421"/>
              <a:gd name="connsiteX34" fmla="*/ 478043 w 12192000"/>
              <a:gd name="connsiteY34" fmla="*/ 3497101 h 3637421"/>
              <a:gd name="connsiteX35" fmla="*/ 188125 w 12192000"/>
              <a:gd name="connsiteY35" fmla="*/ 3426503 h 3637421"/>
              <a:gd name="connsiteX36" fmla="*/ 149731 w 12192000"/>
              <a:gd name="connsiteY36" fmla="*/ 3411732 h 3637421"/>
              <a:gd name="connsiteX37" fmla="*/ 99361 w 12192000"/>
              <a:gd name="connsiteY37" fmla="*/ 3384759 h 3637421"/>
              <a:gd name="connsiteX38" fmla="*/ 43621 w 12192000"/>
              <a:gd name="connsiteY38" fmla="*/ 3383481 h 3637421"/>
              <a:gd name="connsiteX39" fmla="*/ 0 w 12192000"/>
              <a:gd name="connsiteY39" fmla="*/ 3379011 h 3637421"/>
              <a:gd name="connsiteX40" fmla="*/ 0 w 12192000"/>
              <a:gd name="connsiteY40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4524936 w 12192000"/>
              <a:gd name="connsiteY19" fmla="*/ 3144271 h 3637421"/>
              <a:gd name="connsiteX20" fmla="*/ 2131359 w 12192000"/>
              <a:gd name="connsiteY20" fmla="*/ 3607322 h 3637421"/>
              <a:gd name="connsiteX21" fmla="*/ 1804852 w 12192000"/>
              <a:gd name="connsiteY21" fmla="*/ 3618950 h 3637421"/>
              <a:gd name="connsiteX22" fmla="*/ 1596381 w 12192000"/>
              <a:gd name="connsiteY22" fmla="*/ 3633591 h 3637421"/>
              <a:gd name="connsiteX23" fmla="*/ 1467963 w 12192000"/>
              <a:gd name="connsiteY23" fmla="*/ 3629951 h 3637421"/>
              <a:gd name="connsiteX24" fmla="*/ 1405489 w 12192000"/>
              <a:gd name="connsiteY24" fmla="*/ 3622987 h 3637421"/>
              <a:gd name="connsiteX25" fmla="*/ 1372328 w 12192000"/>
              <a:gd name="connsiteY25" fmla="*/ 3635267 h 3637421"/>
              <a:gd name="connsiteX26" fmla="*/ 1367306 w 12192000"/>
              <a:gd name="connsiteY26" fmla="*/ 3637421 h 3637421"/>
              <a:gd name="connsiteX27" fmla="*/ 1356386 w 12192000"/>
              <a:gd name="connsiteY27" fmla="*/ 3632310 h 3637421"/>
              <a:gd name="connsiteX28" fmla="*/ 1216939 w 12192000"/>
              <a:gd name="connsiteY28" fmla="*/ 3625288 h 3637421"/>
              <a:gd name="connsiteX29" fmla="*/ 1068836 w 12192000"/>
              <a:gd name="connsiteY29" fmla="*/ 3628047 h 3637421"/>
              <a:gd name="connsiteX30" fmla="*/ 757985 w 12192000"/>
              <a:gd name="connsiteY30" fmla="*/ 3589594 h 3637421"/>
              <a:gd name="connsiteX31" fmla="*/ 709947 w 12192000"/>
              <a:gd name="connsiteY31" fmla="*/ 3582636 h 3637421"/>
              <a:gd name="connsiteX32" fmla="*/ 539451 w 12192000"/>
              <a:gd name="connsiteY32" fmla="*/ 3511015 h 3637421"/>
              <a:gd name="connsiteX33" fmla="*/ 478043 w 12192000"/>
              <a:gd name="connsiteY33" fmla="*/ 3497101 h 3637421"/>
              <a:gd name="connsiteX34" fmla="*/ 188125 w 12192000"/>
              <a:gd name="connsiteY34" fmla="*/ 3426503 h 3637421"/>
              <a:gd name="connsiteX35" fmla="*/ 149731 w 12192000"/>
              <a:gd name="connsiteY35" fmla="*/ 3411732 h 3637421"/>
              <a:gd name="connsiteX36" fmla="*/ 99361 w 12192000"/>
              <a:gd name="connsiteY36" fmla="*/ 3384759 h 3637421"/>
              <a:gd name="connsiteX37" fmla="*/ 43621 w 12192000"/>
              <a:gd name="connsiteY37" fmla="*/ 3383481 h 3637421"/>
              <a:gd name="connsiteX38" fmla="*/ 0 w 12192000"/>
              <a:gd name="connsiteY38" fmla="*/ 3379011 h 3637421"/>
              <a:gd name="connsiteX39" fmla="*/ 0 w 12192000"/>
              <a:gd name="connsiteY39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4524936 w 12192000"/>
              <a:gd name="connsiteY19" fmla="*/ 3144271 h 3637421"/>
              <a:gd name="connsiteX20" fmla="*/ 4040841 w 12192000"/>
              <a:gd name="connsiteY20" fmla="*/ 3351828 h 3637421"/>
              <a:gd name="connsiteX21" fmla="*/ 1804852 w 12192000"/>
              <a:gd name="connsiteY21" fmla="*/ 3618950 h 3637421"/>
              <a:gd name="connsiteX22" fmla="*/ 1596381 w 12192000"/>
              <a:gd name="connsiteY22" fmla="*/ 3633591 h 3637421"/>
              <a:gd name="connsiteX23" fmla="*/ 1467963 w 12192000"/>
              <a:gd name="connsiteY23" fmla="*/ 3629951 h 3637421"/>
              <a:gd name="connsiteX24" fmla="*/ 1405489 w 12192000"/>
              <a:gd name="connsiteY24" fmla="*/ 3622987 h 3637421"/>
              <a:gd name="connsiteX25" fmla="*/ 1372328 w 12192000"/>
              <a:gd name="connsiteY25" fmla="*/ 3635267 h 3637421"/>
              <a:gd name="connsiteX26" fmla="*/ 1367306 w 12192000"/>
              <a:gd name="connsiteY26" fmla="*/ 3637421 h 3637421"/>
              <a:gd name="connsiteX27" fmla="*/ 1356386 w 12192000"/>
              <a:gd name="connsiteY27" fmla="*/ 3632310 h 3637421"/>
              <a:gd name="connsiteX28" fmla="*/ 1216939 w 12192000"/>
              <a:gd name="connsiteY28" fmla="*/ 3625288 h 3637421"/>
              <a:gd name="connsiteX29" fmla="*/ 1068836 w 12192000"/>
              <a:gd name="connsiteY29" fmla="*/ 3628047 h 3637421"/>
              <a:gd name="connsiteX30" fmla="*/ 757985 w 12192000"/>
              <a:gd name="connsiteY30" fmla="*/ 3589594 h 3637421"/>
              <a:gd name="connsiteX31" fmla="*/ 709947 w 12192000"/>
              <a:gd name="connsiteY31" fmla="*/ 3582636 h 3637421"/>
              <a:gd name="connsiteX32" fmla="*/ 539451 w 12192000"/>
              <a:gd name="connsiteY32" fmla="*/ 3511015 h 3637421"/>
              <a:gd name="connsiteX33" fmla="*/ 478043 w 12192000"/>
              <a:gd name="connsiteY33" fmla="*/ 3497101 h 3637421"/>
              <a:gd name="connsiteX34" fmla="*/ 188125 w 12192000"/>
              <a:gd name="connsiteY34" fmla="*/ 3426503 h 3637421"/>
              <a:gd name="connsiteX35" fmla="*/ 149731 w 12192000"/>
              <a:gd name="connsiteY35" fmla="*/ 3411732 h 3637421"/>
              <a:gd name="connsiteX36" fmla="*/ 99361 w 12192000"/>
              <a:gd name="connsiteY36" fmla="*/ 3384759 h 3637421"/>
              <a:gd name="connsiteX37" fmla="*/ 43621 w 12192000"/>
              <a:gd name="connsiteY37" fmla="*/ 3383481 h 3637421"/>
              <a:gd name="connsiteX38" fmla="*/ 0 w 12192000"/>
              <a:gd name="connsiteY38" fmla="*/ 3379011 h 3637421"/>
              <a:gd name="connsiteX39" fmla="*/ 0 w 12192000"/>
              <a:gd name="connsiteY39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4524936 w 12192000"/>
              <a:gd name="connsiteY19" fmla="*/ 3144271 h 3637421"/>
              <a:gd name="connsiteX20" fmla="*/ 4040841 w 12192000"/>
              <a:gd name="connsiteY20" fmla="*/ 3351828 h 3637421"/>
              <a:gd name="connsiteX21" fmla="*/ 1804852 w 12192000"/>
              <a:gd name="connsiteY21" fmla="*/ 3618950 h 3637421"/>
              <a:gd name="connsiteX22" fmla="*/ 1596381 w 12192000"/>
              <a:gd name="connsiteY22" fmla="*/ 3633591 h 3637421"/>
              <a:gd name="connsiteX23" fmla="*/ 1467963 w 12192000"/>
              <a:gd name="connsiteY23" fmla="*/ 3629951 h 3637421"/>
              <a:gd name="connsiteX24" fmla="*/ 1405489 w 12192000"/>
              <a:gd name="connsiteY24" fmla="*/ 3622987 h 3637421"/>
              <a:gd name="connsiteX25" fmla="*/ 1372328 w 12192000"/>
              <a:gd name="connsiteY25" fmla="*/ 3635267 h 3637421"/>
              <a:gd name="connsiteX26" fmla="*/ 1367306 w 12192000"/>
              <a:gd name="connsiteY26" fmla="*/ 3637421 h 3637421"/>
              <a:gd name="connsiteX27" fmla="*/ 1356386 w 12192000"/>
              <a:gd name="connsiteY27" fmla="*/ 3632310 h 3637421"/>
              <a:gd name="connsiteX28" fmla="*/ 1216939 w 12192000"/>
              <a:gd name="connsiteY28" fmla="*/ 3625288 h 3637421"/>
              <a:gd name="connsiteX29" fmla="*/ 1068836 w 12192000"/>
              <a:gd name="connsiteY29" fmla="*/ 3628047 h 3637421"/>
              <a:gd name="connsiteX30" fmla="*/ 757985 w 12192000"/>
              <a:gd name="connsiteY30" fmla="*/ 3589594 h 3637421"/>
              <a:gd name="connsiteX31" fmla="*/ 709947 w 12192000"/>
              <a:gd name="connsiteY31" fmla="*/ 3582636 h 3637421"/>
              <a:gd name="connsiteX32" fmla="*/ 539451 w 12192000"/>
              <a:gd name="connsiteY32" fmla="*/ 3511015 h 3637421"/>
              <a:gd name="connsiteX33" fmla="*/ 478043 w 12192000"/>
              <a:gd name="connsiteY33" fmla="*/ 3497101 h 3637421"/>
              <a:gd name="connsiteX34" fmla="*/ 188125 w 12192000"/>
              <a:gd name="connsiteY34" fmla="*/ 3426503 h 3637421"/>
              <a:gd name="connsiteX35" fmla="*/ 149731 w 12192000"/>
              <a:gd name="connsiteY35" fmla="*/ 3411732 h 3637421"/>
              <a:gd name="connsiteX36" fmla="*/ 99361 w 12192000"/>
              <a:gd name="connsiteY36" fmla="*/ 3384759 h 3637421"/>
              <a:gd name="connsiteX37" fmla="*/ 43621 w 12192000"/>
              <a:gd name="connsiteY37" fmla="*/ 3383481 h 3637421"/>
              <a:gd name="connsiteX38" fmla="*/ 0 w 12192000"/>
              <a:gd name="connsiteY38" fmla="*/ 3379011 h 3637421"/>
              <a:gd name="connsiteX39" fmla="*/ 0 w 12192000"/>
              <a:gd name="connsiteY39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4524936 w 12192000"/>
              <a:gd name="connsiteY19" fmla="*/ 3144271 h 3637421"/>
              <a:gd name="connsiteX20" fmla="*/ 4188759 w 12192000"/>
              <a:gd name="connsiteY20" fmla="*/ 3230804 h 3637421"/>
              <a:gd name="connsiteX21" fmla="*/ 1804852 w 12192000"/>
              <a:gd name="connsiteY21" fmla="*/ 3618950 h 3637421"/>
              <a:gd name="connsiteX22" fmla="*/ 1596381 w 12192000"/>
              <a:gd name="connsiteY22" fmla="*/ 3633591 h 3637421"/>
              <a:gd name="connsiteX23" fmla="*/ 1467963 w 12192000"/>
              <a:gd name="connsiteY23" fmla="*/ 3629951 h 3637421"/>
              <a:gd name="connsiteX24" fmla="*/ 1405489 w 12192000"/>
              <a:gd name="connsiteY24" fmla="*/ 3622987 h 3637421"/>
              <a:gd name="connsiteX25" fmla="*/ 1372328 w 12192000"/>
              <a:gd name="connsiteY25" fmla="*/ 3635267 h 3637421"/>
              <a:gd name="connsiteX26" fmla="*/ 1367306 w 12192000"/>
              <a:gd name="connsiteY26" fmla="*/ 3637421 h 3637421"/>
              <a:gd name="connsiteX27" fmla="*/ 1356386 w 12192000"/>
              <a:gd name="connsiteY27" fmla="*/ 3632310 h 3637421"/>
              <a:gd name="connsiteX28" fmla="*/ 1216939 w 12192000"/>
              <a:gd name="connsiteY28" fmla="*/ 3625288 h 3637421"/>
              <a:gd name="connsiteX29" fmla="*/ 1068836 w 12192000"/>
              <a:gd name="connsiteY29" fmla="*/ 3628047 h 3637421"/>
              <a:gd name="connsiteX30" fmla="*/ 757985 w 12192000"/>
              <a:gd name="connsiteY30" fmla="*/ 3589594 h 3637421"/>
              <a:gd name="connsiteX31" fmla="*/ 709947 w 12192000"/>
              <a:gd name="connsiteY31" fmla="*/ 3582636 h 3637421"/>
              <a:gd name="connsiteX32" fmla="*/ 539451 w 12192000"/>
              <a:gd name="connsiteY32" fmla="*/ 3511015 h 3637421"/>
              <a:gd name="connsiteX33" fmla="*/ 478043 w 12192000"/>
              <a:gd name="connsiteY33" fmla="*/ 3497101 h 3637421"/>
              <a:gd name="connsiteX34" fmla="*/ 188125 w 12192000"/>
              <a:gd name="connsiteY34" fmla="*/ 3426503 h 3637421"/>
              <a:gd name="connsiteX35" fmla="*/ 149731 w 12192000"/>
              <a:gd name="connsiteY35" fmla="*/ 3411732 h 3637421"/>
              <a:gd name="connsiteX36" fmla="*/ 99361 w 12192000"/>
              <a:gd name="connsiteY36" fmla="*/ 3384759 h 3637421"/>
              <a:gd name="connsiteX37" fmla="*/ 43621 w 12192000"/>
              <a:gd name="connsiteY37" fmla="*/ 3383481 h 3637421"/>
              <a:gd name="connsiteX38" fmla="*/ 0 w 12192000"/>
              <a:gd name="connsiteY38" fmla="*/ 3379011 h 3637421"/>
              <a:gd name="connsiteX39" fmla="*/ 0 w 12192000"/>
              <a:gd name="connsiteY39" fmla="*/ 0 h 3637421"/>
              <a:gd name="connsiteX0" fmla="*/ 0 w 12192000"/>
              <a:gd name="connsiteY0" fmla="*/ 0 h 3637421"/>
              <a:gd name="connsiteX1" fmla="*/ 12192000 w 12192000"/>
              <a:gd name="connsiteY1" fmla="*/ 0 h 3637421"/>
              <a:gd name="connsiteX2" fmla="*/ 12192000 w 12192000"/>
              <a:gd name="connsiteY2" fmla="*/ 3434017 h 3637421"/>
              <a:gd name="connsiteX3" fmla="*/ 12154588 w 12192000"/>
              <a:gd name="connsiteY3" fmla="*/ 3434997 h 3637421"/>
              <a:gd name="connsiteX4" fmla="*/ 11950429 w 12192000"/>
              <a:gd name="connsiteY4" fmla="*/ 3415035 h 3637421"/>
              <a:gd name="connsiteX5" fmla="*/ 11800156 w 12192000"/>
              <a:gd name="connsiteY5" fmla="*/ 3436336 h 3637421"/>
              <a:gd name="connsiteX6" fmla="*/ 11727733 w 12192000"/>
              <a:gd name="connsiteY6" fmla="*/ 3437646 h 3637421"/>
              <a:gd name="connsiteX7" fmla="*/ 11583360 w 12192000"/>
              <a:gd name="connsiteY7" fmla="*/ 3417510 h 3637421"/>
              <a:gd name="connsiteX8" fmla="*/ 11404560 w 12192000"/>
              <a:gd name="connsiteY8" fmla="*/ 3467693 h 3637421"/>
              <a:gd name="connsiteX9" fmla="*/ 11261945 w 12192000"/>
              <a:gd name="connsiteY9" fmla="*/ 3514029 h 3637421"/>
              <a:gd name="connsiteX10" fmla="*/ 11134080 w 12192000"/>
              <a:gd name="connsiteY10" fmla="*/ 3511295 h 3637421"/>
              <a:gd name="connsiteX11" fmla="*/ 10907900 w 12192000"/>
              <a:gd name="connsiteY11" fmla="*/ 3524436 h 3637421"/>
              <a:gd name="connsiteX12" fmla="*/ 10636373 w 12192000"/>
              <a:gd name="connsiteY12" fmla="*/ 3492305 h 3637421"/>
              <a:gd name="connsiteX13" fmla="*/ 10515672 w 12192000"/>
              <a:gd name="connsiteY13" fmla="*/ 3471545 h 3637421"/>
              <a:gd name="connsiteX14" fmla="*/ 10425897 w 12192000"/>
              <a:gd name="connsiteY14" fmla="*/ 3458855 h 3637421"/>
              <a:gd name="connsiteX15" fmla="*/ 10311875 w 12192000"/>
              <a:gd name="connsiteY15" fmla="*/ 3445472 h 3637421"/>
              <a:gd name="connsiteX16" fmla="*/ 9691739 w 12192000"/>
              <a:gd name="connsiteY16" fmla="*/ 3296256 h 3637421"/>
              <a:gd name="connsiteX17" fmla="*/ 8841441 w 12192000"/>
              <a:gd name="connsiteY17" fmla="*/ 3483266 h 3637421"/>
              <a:gd name="connsiteX18" fmla="*/ 7698440 w 12192000"/>
              <a:gd name="connsiteY18" fmla="*/ 3359424 h 3637421"/>
              <a:gd name="connsiteX19" fmla="*/ 4471148 w 12192000"/>
              <a:gd name="connsiteY19" fmla="*/ 3157718 h 3637421"/>
              <a:gd name="connsiteX20" fmla="*/ 4188759 w 12192000"/>
              <a:gd name="connsiteY20" fmla="*/ 3230804 h 3637421"/>
              <a:gd name="connsiteX21" fmla="*/ 1804852 w 12192000"/>
              <a:gd name="connsiteY21" fmla="*/ 3618950 h 3637421"/>
              <a:gd name="connsiteX22" fmla="*/ 1596381 w 12192000"/>
              <a:gd name="connsiteY22" fmla="*/ 3633591 h 3637421"/>
              <a:gd name="connsiteX23" fmla="*/ 1467963 w 12192000"/>
              <a:gd name="connsiteY23" fmla="*/ 3629951 h 3637421"/>
              <a:gd name="connsiteX24" fmla="*/ 1405489 w 12192000"/>
              <a:gd name="connsiteY24" fmla="*/ 3622987 h 3637421"/>
              <a:gd name="connsiteX25" fmla="*/ 1372328 w 12192000"/>
              <a:gd name="connsiteY25" fmla="*/ 3635267 h 3637421"/>
              <a:gd name="connsiteX26" fmla="*/ 1367306 w 12192000"/>
              <a:gd name="connsiteY26" fmla="*/ 3637421 h 3637421"/>
              <a:gd name="connsiteX27" fmla="*/ 1356386 w 12192000"/>
              <a:gd name="connsiteY27" fmla="*/ 3632310 h 3637421"/>
              <a:gd name="connsiteX28" fmla="*/ 1216939 w 12192000"/>
              <a:gd name="connsiteY28" fmla="*/ 3625288 h 3637421"/>
              <a:gd name="connsiteX29" fmla="*/ 1068836 w 12192000"/>
              <a:gd name="connsiteY29" fmla="*/ 3628047 h 3637421"/>
              <a:gd name="connsiteX30" fmla="*/ 757985 w 12192000"/>
              <a:gd name="connsiteY30" fmla="*/ 3589594 h 3637421"/>
              <a:gd name="connsiteX31" fmla="*/ 709947 w 12192000"/>
              <a:gd name="connsiteY31" fmla="*/ 3582636 h 3637421"/>
              <a:gd name="connsiteX32" fmla="*/ 539451 w 12192000"/>
              <a:gd name="connsiteY32" fmla="*/ 3511015 h 3637421"/>
              <a:gd name="connsiteX33" fmla="*/ 478043 w 12192000"/>
              <a:gd name="connsiteY33" fmla="*/ 3497101 h 3637421"/>
              <a:gd name="connsiteX34" fmla="*/ 188125 w 12192000"/>
              <a:gd name="connsiteY34" fmla="*/ 3426503 h 3637421"/>
              <a:gd name="connsiteX35" fmla="*/ 149731 w 12192000"/>
              <a:gd name="connsiteY35" fmla="*/ 3411732 h 3637421"/>
              <a:gd name="connsiteX36" fmla="*/ 99361 w 12192000"/>
              <a:gd name="connsiteY36" fmla="*/ 3384759 h 3637421"/>
              <a:gd name="connsiteX37" fmla="*/ 43621 w 12192000"/>
              <a:gd name="connsiteY37" fmla="*/ 3383481 h 3637421"/>
              <a:gd name="connsiteX38" fmla="*/ 0 w 12192000"/>
              <a:gd name="connsiteY38" fmla="*/ 3379011 h 3637421"/>
              <a:gd name="connsiteX39" fmla="*/ 0 w 12192000"/>
              <a:gd name="connsiteY39" fmla="*/ 0 h 363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2000" h="3637421">
                <a:moveTo>
                  <a:pt x="0" y="0"/>
                </a:moveTo>
                <a:lnTo>
                  <a:pt x="12192000" y="0"/>
                </a:lnTo>
                <a:lnTo>
                  <a:pt x="12192000" y="3434017"/>
                </a:lnTo>
                <a:lnTo>
                  <a:pt x="12154588" y="3434997"/>
                </a:lnTo>
                <a:cubicBezTo>
                  <a:pt x="12069763" y="3434131"/>
                  <a:pt x="12009501" y="3414811"/>
                  <a:pt x="11950429" y="3415035"/>
                </a:cubicBezTo>
                <a:cubicBezTo>
                  <a:pt x="11891357" y="3415258"/>
                  <a:pt x="11809289" y="3406956"/>
                  <a:pt x="11800156" y="3436336"/>
                </a:cubicBezTo>
                <a:cubicBezTo>
                  <a:pt x="11781087" y="3434929"/>
                  <a:pt x="11737665" y="3420800"/>
                  <a:pt x="11727733" y="3437646"/>
                </a:cubicBezTo>
                <a:cubicBezTo>
                  <a:pt x="11663687" y="3410022"/>
                  <a:pt x="11634697" y="3457705"/>
                  <a:pt x="11583360" y="3417510"/>
                </a:cubicBezTo>
                <a:cubicBezTo>
                  <a:pt x="11511821" y="3409807"/>
                  <a:pt x="11426699" y="3435528"/>
                  <a:pt x="11404560" y="3467693"/>
                </a:cubicBezTo>
                <a:cubicBezTo>
                  <a:pt x="11375353" y="3494658"/>
                  <a:pt x="11281427" y="3498340"/>
                  <a:pt x="11261945" y="3514029"/>
                </a:cubicBezTo>
                <a:cubicBezTo>
                  <a:pt x="11224766" y="3484574"/>
                  <a:pt x="11172632" y="3520607"/>
                  <a:pt x="11134080" y="3511295"/>
                </a:cubicBezTo>
                <a:cubicBezTo>
                  <a:pt x="11053722" y="3513004"/>
                  <a:pt x="11003861" y="3487612"/>
                  <a:pt x="10907900" y="3524436"/>
                </a:cubicBezTo>
                <a:cubicBezTo>
                  <a:pt x="10822440" y="3493547"/>
                  <a:pt x="10739947" y="3525630"/>
                  <a:pt x="10636373" y="3492305"/>
                </a:cubicBezTo>
                <a:cubicBezTo>
                  <a:pt x="10576807" y="3486768"/>
                  <a:pt x="10572319" y="3463404"/>
                  <a:pt x="10515672" y="3471545"/>
                </a:cubicBezTo>
                <a:cubicBezTo>
                  <a:pt x="10497903" y="3508370"/>
                  <a:pt x="10455419" y="3460495"/>
                  <a:pt x="10425897" y="3458855"/>
                </a:cubicBezTo>
                <a:cubicBezTo>
                  <a:pt x="10408458" y="3482969"/>
                  <a:pt x="10333434" y="3447282"/>
                  <a:pt x="10311875" y="3445472"/>
                </a:cubicBezTo>
                <a:cubicBezTo>
                  <a:pt x="10307294" y="3456232"/>
                  <a:pt x="9720161" y="3300437"/>
                  <a:pt x="9691739" y="3296256"/>
                </a:cubicBezTo>
                <a:lnTo>
                  <a:pt x="8841441" y="3483266"/>
                </a:lnTo>
                <a:lnTo>
                  <a:pt x="7698440" y="3359424"/>
                </a:lnTo>
                <a:cubicBezTo>
                  <a:pt x="6846793" y="3005318"/>
                  <a:pt x="5000065" y="3377353"/>
                  <a:pt x="4471148" y="3157718"/>
                </a:cubicBezTo>
                <a:cubicBezTo>
                  <a:pt x="4309783" y="3226904"/>
                  <a:pt x="4269442" y="3040595"/>
                  <a:pt x="4188759" y="3230804"/>
                </a:cubicBezTo>
                <a:lnTo>
                  <a:pt x="1804852" y="3618950"/>
                </a:lnTo>
                <a:cubicBezTo>
                  <a:pt x="1732109" y="3630490"/>
                  <a:pt x="1657582" y="3592217"/>
                  <a:pt x="1596381" y="3633591"/>
                </a:cubicBezTo>
                <a:cubicBezTo>
                  <a:pt x="1529575" y="3632307"/>
                  <a:pt x="1505077" y="3633650"/>
                  <a:pt x="1467963" y="3629951"/>
                </a:cubicBezTo>
                <a:cubicBezTo>
                  <a:pt x="1455971" y="3627298"/>
                  <a:pt x="1428195" y="3625474"/>
                  <a:pt x="1405489" y="3622987"/>
                </a:cubicBezTo>
                <a:cubicBezTo>
                  <a:pt x="1409403" y="3634879"/>
                  <a:pt x="1376434" y="3630589"/>
                  <a:pt x="1372328" y="3635267"/>
                </a:cubicBezTo>
                <a:lnTo>
                  <a:pt x="1367306" y="3637421"/>
                </a:lnTo>
                <a:lnTo>
                  <a:pt x="1356386" y="3632310"/>
                </a:lnTo>
                <a:cubicBezTo>
                  <a:pt x="1341165" y="3625665"/>
                  <a:pt x="1231860" y="3626311"/>
                  <a:pt x="1216939" y="3625288"/>
                </a:cubicBezTo>
                <a:cubicBezTo>
                  <a:pt x="1098985" y="3654265"/>
                  <a:pt x="1155673" y="3583992"/>
                  <a:pt x="1068836" y="3628047"/>
                </a:cubicBezTo>
                <a:cubicBezTo>
                  <a:pt x="980027" y="3576302"/>
                  <a:pt x="837028" y="3604175"/>
                  <a:pt x="757985" y="3589594"/>
                </a:cubicBezTo>
                <a:cubicBezTo>
                  <a:pt x="718438" y="3592600"/>
                  <a:pt x="751371" y="3559529"/>
                  <a:pt x="709947" y="3582636"/>
                </a:cubicBezTo>
                <a:cubicBezTo>
                  <a:pt x="695046" y="3541604"/>
                  <a:pt x="570047" y="3524756"/>
                  <a:pt x="539451" y="3511015"/>
                </a:cubicBezTo>
                <a:cubicBezTo>
                  <a:pt x="489157" y="3486542"/>
                  <a:pt x="544521" y="3509569"/>
                  <a:pt x="478043" y="3497101"/>
                </a:cubicBezTo>
                <a:cubicBezTo>
                  <a:pt x="420922" y="3528537"/>
                  <a:pt x="248656" y="3381858"/>
                  <a:pt x="188125" y="3426503"/>
                </a:cubicBezTo>
                <a:cubicBezTo>
                  <a:pt x="181024" y="3408281"/>
                  <a:pt x="168777" y="3413402"/>
                  <a:pt x="149731" y="3411732"/>
                </a:cubicBezTo>
                <a:cubicBezTo>
                  <a:pt x="145430" y="3381266"/>
                  <a:pt x="110615" y="3404364"/>
                  <a:pt x="99361" y="3384759"/>
                </a:cubicBezTo>
                <a:cubicBezTo>
                  <a:pt x="84819" y="3385690"/>
                  <a:pt x="65338" y="3385069"/>
                  <a:pt x="43621" y="3383481"/>
                </a:cubicBezTo>
                <a:lnTo>
                  <a:pt x="0" y="3379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704A2-DCC3-4330-7ED1-F9AFDAE2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65459"/>
            <a:ext cx="9753600" cy="800100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Create a Player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AA8-191A-40A6-CBFE-02CAA0E1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56" y="4923633"/>
            <a:ext cx="6747165" cy="149629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Find SET MYSPRITE TO from SPRITE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Name your player by selecting MYSPRITE and RENAME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Select a character from the GALLERY </a:t>
            </a:r>
          </a:p>
          <a:p>
            <a:pPr lvl="2">
              <a:lnSpc>
                <a:spcPct val="110000"/>
              </a:lnSpc>
            </a:pPr>
            <a:r>
              <a:rPr lang="en-GB" b="1" dirty="0"/>
              <a:t>For now choose one of these three only. You can edit them later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CC94376F-92E0-4F99-94C0-E8455869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373218" y="1845853"/>
            <a:ext cx="3231189" cy="2672184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33E408CA-42BD-471A-AB61-DA36347F4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0000" flipV="1">
            <a:off x="4750150" y="1647959"/>
            <a:ext cx="2489424" cy="3054956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31347559-54BC-46A4-8220-BD4093DB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1007701" y="1657006"/>
            <a:ext cx="3231189" cy="2672184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DC8E0B-7DFA-41D7-A36B-196B8CFB1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1381126" y="1470127"/>
            <a:ext cx="2489425" cy="3032887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3B58AE0D-E553-4A7C-BA16-2AFDC020E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7611951" y="1657006"/>
            <a:ext cx="3231189" cy="2672184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7">
            <a:extLst>
              <a:ext uri="{FF2B5EF4-FFF2-40B4-BE49-F238E27FC236}">
                <a16:creationId xmlns:a16="http://schemas.microsoft.com/office/drawing/2014/main" id="{FEFD134B-0593-448E-9316-F6891B800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7995035" y="1460298"/>
            <a:ext cx="2489425" cy="3052208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7" name="Picture 6" descr="A picture containing pixel, pattern, square, colorfulness&#10;&#10;Description automatically generated">
            <a:extLst>
              <a:ext uri="{FF2B5EF4-FFF2-40B4-BE49-F238E27FC236}">
                <a16:creationId xmlns:a16="http://schemas.microsoft.com/office/drawing/2014/main" id="{478FAA14-A2A2-401E-1D84-83DFC69E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7807393" y="1863728"/>
            <a:ext cx="2276383" cy="2258738"/>
          </a:xfrm>
          <a:prstGeom prst="rect">
            <a:avLst/>
          </a:prstGeom>
        </p:spPr>
      </p:pic>
      <p:pic>
        <p:nvPicPr>
          <p:cNvPr id="5" name="Picture 4" descr="A picture containing pixel, pattern, square, colorfulness&#10;&#10;Description automatically generated">
            <a:extLst>
              <a:ext uri="{FF2B5EF4-FFF2-40B4-BE49-F238E27FC236}">
                <a16:creationId xmlns:a16="http://schemas.microsoft.com/office/drawing/2014/main" id="{FC9D1653-7AC3-3263-B2BC-5323FD3AF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4886951" y="2049989"/>
            <a:ext cx="2207403" cy="2258738"/>
          </a:xfrm>
          <a:prstGeom prst="rect">
            <a:avLst/>
          </a:prstGeom>
        </p:spPr>
      </p:pic>
      <p:pic>
        <p:nvPicPr>
          <p:cNvPr id="9" name="Picture 8" descr="A picture containing pixel, pattern, colorfulness, square&#10;&#10;Description automatically generated">
            <a:extLst>
              <a:ext uri="{FF2B5EF4-FFF2-40B4-BE49-F238E27FC236}">
                <a16:creationId xmlns:a16="http://schemas.microsoft.com/office/drawing/2014/main" id="{85133E97-A497-515F-2046-4850342B1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1748528" y="1857032"/>
            <a:ext cx="2294031" cy="2258738"/>
          </a:xfrm>
          <a:prstGeom prst="rect">
            <a:avLst/>
          </a:prstGeom>
        </p:spPr>
      </p:pic>
      <p:pic>
        <p:nvPicPr>
          <p:cNvPr id="11" name="Picture 10" descr="A picture containing text, screenshot, graphics, cartoon&#10;&#10;Description automatically generated">
            <a:extLst>
              <a:ext uri="{FF2B5EF4-FFF2-40B4-BE49-F238E27FC236}">
                <a16:creationId xmlns:a16="http://schemas.microsoft.com/office/drawing/2014/main" id="{860F63E6-66EA-D458-210C-F0CDD9677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52" y="5371698"/>
            <a:ext cx="413442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4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2DEDE-51F4-0BF9-09F2-2024B687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GB"/>
              <a:t>Game SETUP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535D32-E382-DF55-3A04-54927390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en-US" b="1" dirty="0"/>
              <a:t>Add in the 3 new blocks</a:t>
            </a:r>
          </a:p>
          <a:p>
            <a:r>
              <a:rPr lang="en-US" b="1" dirty="0"/>
              <a:t>One will tell the camera to follow the player</a:t>
            </a:r>
          </a:p>
          <a:p>
            <a:r>
              <a:rPr lang="en-US" b="1" dirty="0"/>
              <a:t>One will spawn the player on a random floor space</a:t>
            </a:r>
          </a:p>
          <a:p>
            <a:r>
              <a:rPr lang="en-US" b="1" dirty="0"/>
              <a:t>One will move the player with the buttons</a:t>
            </a:r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913F44-C710-EAC1-DD6F-BC6EBB593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99" y="1344764"/>
            <a:ext cx="5575302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0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B9E7-F4B9-5ADE-DA72-94D034FB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Animating the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81B1-23B3-8468-F28A-56F3D184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63" y="2188723"/>
            <a:ext cx="9493250" cy="4006568"/>
          </a:xfrm>
        </p:spPr>
        <p:txBody>
          <a:bodyPr/>
          <a:lstStyle/>
          <a:p>
            <a:r>
              <a:rPr lang="en-GB" dirty="0"/>
              <a:t>Find extensions and add in the animation library. </a:t>
            </a:r>
          </a:p>
          <a:p>
            <a:r>
              <a:rPr lang="en-GB" dirty="0"/>
              <a:t>It will be added under ADVANCED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7EE161-07EC-5177-8726-CF59D9C6C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30" y="3259120"/>
            <a:ext cx="2819794" cy="3181794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71FFEB7D-D787-42E8-8FDA-A81233E3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7" y="2728184"/>
            <a:ext cx="1365752" cy="38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3B9E7-F4B9-5ADE-DA72-94D034FB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Animating the Player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6B55B5-567B-9F66-82BF-315D8406F49E}"/>
              </a:ext>
            </a:extLst>
          </p:cNvPr>
          <p:cNvSpPr txBox="1">
            <a:spLocks/>
          </p:cNvSpPr>
          <p:nvPr/>
        </p:nvSpPr>
        <p:spPr>
          <a:xfrm>
            <a:off x="685800" y="2590801"/>
            <a:ext cx="4559301" cy="3722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Under controller find the ON BUTTON and change it to LEFT</a:t>
            </a:r>
          </a:p>
          <a:p>
            <a:r>
              <a:rPr lang="en-US" b="1" dirty="0"/>
              <a:t>Add in an Animate block</a:t>
            </a:r>
          </a:p>
          <a:p>
            <a:r>
              <a:rPr lang="en-US" b="1" dirty="0"/>
              <a:t>Set it to your player </a:t>
            </a:r>
          </a:p>
          <a:p>
            <a:r>
              <a:rPr lang="en-US" b="1" dirty="0"/>
              <a:t>Select the left walking animation</a:t>
            </a:r>
          </a:p>
          <a:p>
            <a:r>
              <a:rPr lang="en-US" b="1" dirty="0"/>
              <a:t>Click on loop</a:t>
            </a:r>
          </a:p>
          <a:p>
            <a:r>
              <a:rPr lang="en-US" b="1" dirty="0"/>
              <a:t>Do this for UP/RIGHT/DOWN</a:t>
            </a:r>
          </a:p>
        </p:txBody>
      </p:sp>
      <p:pic>
        <p:nvPicPr>
          <p:cNvPr id="11" name="Content Placeholder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566EBAB-3F72-3577-71D2-C5588782A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78" y="706271"/>
            <a:ext cx="5573144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13A83A9-D622-44F4-98DB-A8E46D83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2"/>
            <a:ext cx="9961850" cy="1766326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17857" h="918356">
                <a:moveTo>
                  <a:pt x="9488916" y="0"/>
                </a:moveTo>
                <a:cubicBezTo>
                  <a:pt x="9488916" y="4"/>
                  <a:pt x="9517857" y="8"/>
                  <a:pt x="9517857" y="12"/>
                </a:cubicBez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43787" y="896774"/>
                  <a:pt x="165164" y="876200"/>
                  <a:pt x="275005" y="823579"/>
                </a:cubicBezTo>
                <a:cubicBezTo>
                  <a:pt x="303983" y="822437"/>
                  <a:pt x="463362" y="797521"/>
                  <a:pt x="587824" y="798195"/>
                </a:cubicBezTo>
                <a:cubicBezTo>
                  <a:pt x="671820" y="782014"/>
                  <a:pt x="709249" y="756211"/>
                  <a:pt x="752936" y="742843"/>
                </a:cubicBezTo>
                <a:cubicBezTo>
                  <a:pt x="753143" y="742108"/>
                  <a:pt x="855524" y="731802"/>
                  <a:pt x="855732" y="731068"/>
                </a:cubicBezTo>
                <a:lnTo>
                  <a:pt x="901402" y="72904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142754" y="725374"/>
                </a:lnTo>
                <a:cubicBezTo>
                  <a:pt x="1161934" y="741488"/>
                  <a:pt x="1192998" y="730741"/>
                  <a:pt x="1218120" y="713280"/>
                </a:cubicBezTo>
                <a:cubicBezTo>
                  <a:pt x="1288137" y="728145"/>
                  <a:pt x="1441266" y="703136"/>
                  <a:pt x="1580688" y="693697"/>
                </a:cubicBezTo>
                <a:cubicBezTo>
                  <a:pt x="1690220" y="687940"/>
                  <a:pt x="1953329" y="686327"/>
                  <a:pt x="2054652" y="656648"/>
                </a:cubicBezTo>
                <a:cubicBezTo>
                  <a:pt x="2197919" y="640009"/>
                  <a:pt x="2242213" y="602231"/>
                  <a:pt x="2440292" y="593862"/>
                </a:cubicBezTo>
                <a:cubicBezTo>
                  <a:pt x="2498054" y="570795"/>
                  <a:pt x="2487814" y="582373"/>
                  <a:pt x="2547829" y="566150"/>
                </a:cubicBezTo>
                <a:cubicBezTo>
                  <a:pt x="2590063" y="560511"/>
                  <a:pt x="2663785" y="562604"/>
                  <a:pt x="2693698" y="560029"/>
                </a:cubicBezTo>
                <a:lnTo>
                  <a:pt x="2727306" y="550698"/>
                </a:lnTo>
                <a:cubicBezTo>
                  <a:pt x="2848692" y="554400"/>
                  <a:pt x="2958192" y="511095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68071" y="460774"/>
                  <a:pt x="3306712" y="445937"/>
                  <a:pt x="3349632" y="432583"/>
                </a:cubicBezTo>
                <a:cubicBezTo>
                  <a:pt x="3395846" y="408723"/>
                  <a:pt x="3413121" y="424108"/>
                  <a:pt x="3479593" y="390437"/>
                </a:cubicBezTo>
                <a:cubicBezTo>
                  <a:pt x="3529028" y="395323"/>
                  <a:pt x="3558345" y="374635"/>
                  <a:pt x="3651428" y="361807"/>
                </a:cubicBezTo>
                <a:cubicBezTo>
                  <a:pt x="3712185" y="356842"/>
                  <a:pt x="3797071" y="361397"/>
                  <a:pt x="3844133" y="360648"/>
                </a:cubicBezTo>
                <a:cubicBezTo>
                  <a:pt x="3874763" y="358421"/>
                  <a:pt x="3894424" y="355381"/>
                  <a:pt x="3933803" y="357315"/>
                </a:cubicBezTo>
                <a:cubicBezTo>
                  <a:pt x="4070513" y="389944"/>
                  <a:pt x="4159924" y="363190"/>
                  <a:pt x="4266740" y="361454"/>
                </a:cubicBezTo>
                <a:cubicBezTo>
                  <a:pt x="4363217" y="355226"/>
                  <a:pt x="4418727" y="331705"/>
                  <a:pt x="4512664" y="319948"/>
                </a:cubicBezTo>
                <a:cubicBezTo>
                  <a:pt x="4570011" y="315138"/>
                  <a:pt x="4557768" y="315381"/>
                  <a:pt x="4616423" y="290914"/>
                </a:cubicBezTo>
                <a:cubicBezTo>
                  <a:pt x="4661524" y="279000"/>
                  <a:pt x="4734615" y="256339"/>
                  <a:pt x="4783273" y="248463"/>
                </a:cubicBezTo>
                <a:cubicBezTo>
                  <a:pt x="4821293" y="243604"/>
                  <a:pt x="4827846" y="257317"/>
                  <a:pt x="4908371" y="243659"/>
                </a:cubicBezTo>
                <a:cubicBezTo>
                  <a:pt x="4986658" y="247358"/>
                  <a:pt x="5178049" y="283488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08968" y="179307"/>
                  <a:pt x="5723211" y="165860"/>
                  <a:pt x="5826043" y="148073"/>
                </a:cubicBezTo>
                <a:cubicBezTo>
                  <a:pt x="5943127" y="133166"/>
                  <a:pt x="5887129" y="193078"/>
                  <a:pt x="6007627" y="147126"/>
                </a:cubicBezTo>
                <a:cubicBezTo>
                  <a:pt x="6068978" y="147742"/>
                  <a:pt x="6148527" y="146022"/>
                  <a:pt x="6194152" y="151772"/>
                </a:cubicBezTo>
                <a:cubicBezTo>
                  <a:pt x="6222009" y="167972"/>
                  <a:pt x="6263706" y="156680"/>
                  <a:pt x="6281379" y="181626"/>
                </a:cubicBezTo>
                <a:cubicBezTo>
                  <a:pt x="6323773" y="183727"/>
                  <a:pt x="6445146" y="170059"/>
                  <a:pt x="6489033" y="167648"/>
                </a:cubicBezTo>
                <a:cubicBezTo>
                  <a:pt x="6545473" y="165758"/>
                  <a:pt x="6493438" y="156983"/>
                  <a:pt x="6544700" y="167161"/>
                </a:cubicBezTo>
                <a:cubicBezTo>
                  <a:pt x="6608542" y="169179"/>
                  <a:pt x="6633758" y="161125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1725" y="216289"/>
                  <a:pt x="7065221" y="227531"/>
                </a:cubicBezTo>
                <a:cubicBezTo>
                  <a:pt x="7128717" y="238773"/>
                  <a:pt x="7283197" y="241480"/>
                  <a:pt x="7358195" y="251740"/>
                </a:cubicBezTo>
                <a:cubicBezTo>
                  <a:pt x="7482863" y="251440"/>
                  <a:pt x="7483241" y="278242"/>
                  <a:pt x="7599285" y="266021"/>
                </a:cubicBezTo>
                <a:cubicBezTo>
                  <a:pt x="7611616" y="262940"/>
                  <a:pt x="7602325" y="281791"/>
                  <a:pt x="7644411" y="258986"/>
                </a:cubicBezTo>
                <a:cubicBezTo>
                  <a:pt x="7708470" y="261472"/>
                  <a:pt x="7881974" y="209250"/>
                  <a:pt x="7965805" y="200355"/>
                </a:cubicBezTo>
                <a:cubicBezTo>
                  <a:pt x="8039440" y="22368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33957" y="187485"/>
                  <a:pt x="8410522" y="174161"/>
                  <a:pt x="8614948" y="168247"/>
                </a:cubicBezTo>
                <a:cubicBezTo>
                  <a:pt x="8643157" y="17352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806309" y="165993"/>
                  <a:pt x="8813197" y="165802"/>
                  <a:pt x="8855248" y="143149"/>
                </a:cubicBezTo>
                <a:cubicBezTo>
                  <a:pt x="8915094" y="111285"/>
                  <a:pt x="8990027" y="124198"/>
                  <a:pt x="9010380" y="91891"/>
                </a:cubicBezTo>
                <a:cubicBezTo>
                  <a:pt x="9027103" y="89553"/>
                  <a:pt x="9092266" y="72386"/>
                  <a:pt x="9110856" y="70997"/>
                </a:cubicBezTo>
                <a:cubicBezTo>
                  <a:pt x="9153978" y="71359"/>
                  <a:pt x="9209809" y="53285"/>
                  <a:pt x="9268817" y="53082"/>
                </a:cubicBezTo>
                <a:cubicBezTo>
                  <a:pt x="9279136" y="58888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lnTo>
                  <a:pt x="9488916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3B9E7-F4B9-5ADE-DA72-94D034FB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1" y="908471"/>
            <a:ext cx="10287000" cy="7675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Animating the Player Example</a:t>
            </a:r>
          </a:p>
        </p:txBody>
      </p:sp>
      <p:pic>
        <p:nvPicPr>
          <p:cNvPr id="6" name="Picture 5" descr="Screens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B5800EDF-EBF8-C18B-7F56-C677B5DFC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1" y="3029876"/>
            <a:ext cx="10837029" cy="251961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6B55B5-567B-9F66-82BF-315D8406F49E}"/>
              </a:ext>
            </a:extLst>
          </p:cNvPr>
          <p:cNvSpPr txBox="1">
            <a:spLocks/>
          </p:cNvSpPr>
          <p:nvPr/>
        </p:nvSpPr>
        <p:spPr>
          <a:xfrm>
            <a:off x="685800" y="2590801"/>
            <a:ext cx="4559301" cy="3722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64894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1233</Words>
  <Application>Microsoft Office PowerPoint</Application>
  <PresentationFormat>Widescreen</PresentationFormat>
  <Paragraphs>164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Consolas</vt:lpstr>
      <vt:lpstr>Franklin Gothic Heavy</vt:lpstr>
      <vt:lpstr>AfterhoursVTI</vt:lpstr>
      <vt:lpstr>Arcade Makecode:  Super Dungeon Explorer</vt:lpstr>
      <vt:lpstr>Create a Dungeon</vt:lpstr>
      <vt:lpstr>Dungeon Example: Basic</vt:lpstr>
      <vt:lpstr>Dungeon Example: Advanced</vt:lpstr>
      <vt:lpstr>Create a Player Character</vt:lpstr>
      <vt:lpstr>Game SETUP</vt:lpstr>
      <vt:lpstr>Animating the Player</vt:lpstr>
      <vt:lpstr>Animating the Player</vt:lpstr>
      <vt:lpstr>Animating the Player Example</vt:lpstr>
      <vt:lpstr>Spawning Coins</vt:lpstr>
      <vt:lpstr>Collecting the Coins</vt:lpstr>
      <vt:lpstr>Winning The Game</vt:lpstr>
      <vt:lpstr>LEVEL 2</vt:lpstr>
      <vt:lpstr>Functions</vt:lpstr>
      <vt:lpstr>Level 2 SETUP</vt:lpstr>
      <vt:lpstr>Level 2 SETUP 2</vt:lpstr>
      <vt:lpstr>Level 2 SETUP 3</vt:lpstr>
      <vt:lpstr>Creating Level 2</vt:lpstr>
      <vt:lpstr>Creating Level 2</vt:lpstr>
      <vt:lpstr>Creating Level 2</vt:lpstr>
      <vt:lpstr>Adding BASIC ENEMIES</vt:lpstr>
      <vt:lpstr>Enemies ATTACK!</vt:lpstr>
      <vt:lpstr>LEVEL 3</vt:lpstr>
      <vt:lpstr>Level 3 SETUP</vt:lpstr>
      <vt:lpstr>Level 3 Setup EXAMPLE</vt:lpstr>
      <vt:lpstr>Level 3 BASIC ENEMY</vt:lpstr>
      <vt:lpstr>Level 3 HEALTH</vt:lpstr>
      <vt:lpstr>Level 3 BOSS</vt:lpstr>
      <vt:lpstr>Level 3 BOSS Movement </vt:lpstr>
      <vt:lpstr>Level 3 PLAYER HEALTH</vt:lpstr>
      <vt:lpstr>Level 3 PLAYER ATTACK</vt:lpstr>
      <vt:lpstr>Level 3 PLAYER ATTACK</vt:lpstr>
      <vt:lpstr>Level 3 PLAYER ATTACK EFFECT</vt:lpstr>
      <vt:lpstr>Level 3 BOSS ATTACK BASIC</vt:lpstr>
      <vt:lpstr>Level 3 BOSS ATTACK ADVANCED</vt:lpstr>
      <vt:lpstr>Level 3 BOSS ATTACK ADVANCED</vt:lpstr>
      <vt:lpstr>Level 3 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Makecode:  Super Dungeon Explorer</dc:title>
  <dc:creator>Richard Smith</dc:creator>
  <cp:lastModifiedBy>Richard Smith</cp:lastModifiedBy>
  <cp:revision>10</cp:revision>
  <dcterms:created xsi:type="dcterms:W3CDTF">2023-05-16T08:35:13Z</dcterms:created>
  <dcterms:modified xsi:type="dcterms:W3CDTF">2023-05-22T13:04:08Z</dcterms:modified>
</cp:coreProperties>
</file>