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9" r:id="rId5"/>
    <p:sldId id="261" r:id="rId6"/>
    <p:sldId id="260" r:id="rId7"/>
    <p:sldId id="262" r:id="rId8"/>
    <p:sldId id="264" r:id="rId9"/>
    <p:sldId id="265" r:id="rId10"/>
    <p:sldId id="267"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01004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65640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59575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4D70DBA4-CF3E-432C-821B-38F13DC7C9A9}"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23938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0DBA4-CF3E-432C-821B-38F13DC7C9A9}" type="datetimeFigureOut">
              <a:rPr lang="en-GB" smtClean="0"/>
              <a:t>11/03/2019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385561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D70DBA4-CF3E-432C-821B-38F13DC7C9A9}"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62874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D70DBA4-CF3E-432C-821B-38F13DC7C9A9}" type="datetimeFigureOut">
              <a:rPr lang="en-GB" smtClean="0"/>
              <a:t>11/03/2019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366508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D70DBA4-CF3E-432C-821B-38F13DC7C9A9}" type="datetimeFigureOut">
              <a:rPr lang="en-GB" smtClean="0"/>
              <a:t>11/03/2019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413747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0DBA4-CF3E-432C-821B-38F13DC7C9A9}" type="datetimeFigureOut">
              <a:rPr lang="en-GB" smtClean="0"/>
              <a:t>11/03/2019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19733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0DBA4-CF3E-432C-821B-38F13DC7C9A9}"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74508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0DBA4-CF3E-432C-821B-38F13DC7C9A9}" type="datetimeFigureOut">
              <a:rPr lang="en-GB" smtClean="0"/>
              <a:t>11/03/2019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5706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0DBA4-CF3E-432C-821B-38F13DC7C9A9}" type="datetimeFigureOut">
              <a:rPr lang="en-GB" smtClean="0"/>
              <a:t>11/03/2019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89A9-8278-4117-9AF3-3B7DA0D5C721}" type="slidenum">
              <a:rPr lang="en-GB" smtClean="0"/>
              <a:t>‹#›</a:t>
            </a:fld>
            <a:endParaRPr lang="en-GB"/>
          </a:p>
        </p:txBody>
      </p:sp>
    </p:spTree>
    <p:extLst>
      <p:ext uri="{BB962C8B-B14F-4D97-AF65-F5344CB8AC3E}">
        <p14:creationId xmlns:p14="http://schemas.microsoft.com/office/powerpoint/2010/main" val="310774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nsamientos de un hombre: Noche de Bruja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63" y="-5373"/>
            <a:ext cx="11375756" cy="6863373"/>
          </a:xfrm>
          <a:prstGeom prst="rect">
            <a:avLst/>
          </a:prstGeom>
        </p:spPr>
      </p:pic>
      <p:sp>
        <p:nvSpPr>
          <p:cNvPr id="2" name="Title 1"/>
          <p:cNvSpPr>
            <a:spLocks noGrp="1"/>
          </p:cNvSpPr>
          <p:nvPr>
            <p:ph type="ctrTitle"/>
          </p:nvPr>
        </p:nvSpPr>
        <p:spPr>
          <a:xfrm>
            <a:off x="1585993" y="4470400"/>
            <a:ext cx="9144000" cy="2387600"/>
          </a:xfrm>
        </p:spPr>
        <p:txBody>
          <a:bodyPr>
            <a:normAutofit/>
          </a:bodyPr>
          <a:lstStyle/>
          <a:p>
            <a:r>
              <a:rPr lang="en-GB" sz="8000" b="1" dirty="0" smtClean="0">
                <a:solidFill>
                  <a:schemeClr val="bg1"/>
                </a:solidFill>
              </a:rPr>
              <a:t>PYTHON HAUNTED HOUSE</a:t>
            </a:r>
            <a:endParaRPr lang="en-GB" sz="8000" b="1" dirty="0">
              <a:solidFill>
                <a:schemeClr val="bg1"/>
              </a:solidFill>
            </a:endParaRPr>
          </a:p>
        </p:txBody>
      </p:sp>
    </p:spTree>
    <p:extLst>
      <p:ext uri="{BB962C8B-B14F-4D97-AF65-F5344CB8AC3E}">
        <p14:creationId xmlns:p14="http://schemas.microsoft.com/office/powerpoint/2010/main" val="43000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44" y="4154508"/>
            <a:ext cx="9059102" cy="1321119"/>
          </a:xfrm>
          <a:prstGeom prst="rect">
            <a:avLst/>
          </a:prstGeom>
        </p:spPr>
      </p:pic>
      <p:sp>
        <p:nvSpPr>
          <p:cNvPr id="10" name="Folded Corner 9"/>
          <p:cNvSpPr/>
          <p:nvPr/>
        </p:nvSpPr>
        <p:spPr>
          <a:xfrm>
            <a:off x="816244" y="2042408"/>
            <a:ext cx="5279756" cy="1714864"/>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 some code to the </a:t>
            </a:r>
            <a:r>
              <a:rPr lang="en-GB" dirty="0" err="1">
                <a:solidFill>
                  <a:schemeClr val="tx1"/>
                </a:solidFill>
              </a:rPr>
              <a:t>get_details</a:t>
            </a:r>
            <a:r>
              <a:rPr lang="en-GB" dirty="0">
                <a:solidFill>
                  <a:schemeClr val="tx1"/>
                </a:solidFill>
              </a:rPr>
              <a:t>() method so that it also prints out the name and description of the current room, as in our original example. Remember that we can refer to the current room as self inside the method</a:t>
            </a:r>
          </a:p>
        </p:txBody>
      </p:sp>
      <p:sp>
        <p:nvSpPr>
          <p:cNvPr id="6" name="Folded Corner 5"/>
          <p:cNvSpPr/>
          <p:nvPr/>
        </p:nvSpPr>
        <p:spPr>
          <a:xfrm rot="868824">
            <a:off x="9128502" y="2571076"/>
            <a:ext cx="2566262" cy="2372391"/>
          </a:xfrm>
          <a:prstGeom prst="foldedCorner">
            <a:avLst>
              <a:gd name="adj" fmla="val 1595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Add this method to the room class</a:t>
            </a:r>
          </a:p>
          <a:p>
            <a:pPr algn="ctr"/>
            <a:endParaRPr lang="en-GB" dirty="0" smtClean="0">
              <a:solidFill>
                <a:schemeClr val="tx1"/>
              </a:solidFill>
            </a:endParaRPr>
          </a:p>
          <a:p>
            <a:pPr algn="ctr"/>
            <a:r>
              <a:rPr lang="en-GB" dirty="0" smtClean="0">
                <a:solidFill>
                  <a:schemeClr val="tx1"/>
                </a:solidFill>
              </a:rPr>
              <a:t>Run the code below in main.py to see if it works</a:t>
            </a:r>
            <a:endParaRPr lang="en-GB" dirty="0">
              <a:solidFill>
                <a:schemeClr val="tx1"/>
              </a:solidFill>
            </a:endParaRPr>
          </a:p>
          <a:p>
            <a:pPr algn="ctr"/>
            <a:r>
              <a:rPr lang="en-GB" dirty="0" err="1">
                <a:solidFill>
                  <a:schemeClr val="tx1"/>
                </a:solidFill>
              </a:rPr>
              <a:t>dining_hall.get_details</a:t>
            </a:r>
            <a:r>
              <a:rPr lang="en-GB" dirty="0">
                <a:solidFill>
                  <a:schemeClr val="tx1"/>
                </a:solidFill>
              </a:rPr>
              <a:t>()</a:t>
            </a:r>
          </a:p>
        </p:txBody>
      </p:sp>
    </p:spTree>
    <p:extLst>
      <p:ext uri="{BB962C8B-B14F-4D97-AF65-F5344CB8AC3E}">
        <p14:creationId xmlns:p14="http://schemas.microsoft.com/office/powerpoint/2010/main" val="1834509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95" y="2459544"/>
            <a:ext cx="11106009" cy="2700285"/>
          </a:xfrm>
          <a:prstGeom prst="rect">
            <a:avLst/>
          </a:prstGeom>
        </p:spPr>
      </p:pic>
      <p:sp>
        <p:nvSpPr>
          <p:cNvPr id="5" name="Folded Corner 4"/>
          <p:cNvSpPr/>
          <p:nvPr/>
        </p:nvSpPr>
        <p:spPr>
          <a:xfrm rot="868824">
            <a:off x="8445456" y="1264351"/>
            <a:ext cx="2136970" cy="1934737"/>
          </a:xfrm>
          <a:prstGeom prst="foldedCorner">
            <a:avLst>
              <a:gd name="adj" fmla="val 1595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SOLUTION</a:t>
            </a:r>
            <a:endParaRPr lang="en-GB" b="1" dirty="0">
              <a:solidFill>
                <a:schemeClr val="tx1"/>
              </a:solidFill>
            </a:endParaRPr>
          </a:p>
        </p:txBody>
      </p:sp>
    </p:spTree>
    <p:extLst>
      <p:ext uri="{BB962C8B-B14F-4D97-AF65-F5344CB8AC3E}">
        <p14:creationId xmlns:p14="http://schemas.microsoft.com/office/powerpoint/2010/main" val="29476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sp>
        <p:nvSpPr>
          <p:cNvPr id="3" name="Content Placeholder 2"/>
          <p:cNvSpPr>
            <a:spLocks noGrp="1"/>
          </p:cNvSpPr>
          <p:nvPr>
            <p:ph idx="1"/>
          </p:nvPr>
        </p:nvSpPr>
        <p:spPr/>
        <p:txBody>
          <a:bodyPr/>
          <a:lstStyle/>
          <a:p>
            <a:r>
              <a:rPr lang="en-GB" dirty="0" smtClean="0"/>
              <a:t>Movement</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736"/>
            <a:ext cx="7975669" cy="2313186"/>
          </a:xfrm>
          <a:prstGeom prst="rect">
            <a:avLst/>
          </a:prstGeom>
        </p:spPr>
      </p:pic>
    </p:spTree>
    <p:extLst>
      <p:ext uri="{BB962C8B-B14F-4D97-AF65-F5344CB8AC3E}">
        <p14:creationId xmlns:p14="http://schemas.microsoft.com/office/powerpoint/2010/main" val="3405116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Main.py</a:t>
            </a:r>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288644"/>
            <a:ext cx="9527567" cy="3027939"/>
          </a:xfrm>
          <a:prstGeom prst="rect">
            <a:avLst/>
          </a:prstGeom>
        </p:spPr>
      </p:pic>
    </p:spTree>
    <p:extLst>
      <p:ext uri="{BB962C8B-B14F-4D97-AF65-F5344CB8AC3E}">
        <p14:creationId xmlns:p14="http://schemas.microsoft.com/office/powerpoint/2010/main" val="1309085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Item.py</a:t>
            </a:r>
            <a:endParaRPr lang="en-GB" dirty="0"/>
          </a:p>
        </p:txBody>
      </p:sp>
      <p:sp>
        <p:nvSpPr>
          <p:cNvPr id="3" name="Content Placeholder 2"/>
          <p:cNvSpPr>
            <a:spLocks noGrp="1"/>
          </p:cNvSpPr>
          <p:nvPr>
            <p:ph idx="1"/>
          </p:nvPr>
        </p:nvSpPr>
        <p:spPr/>
        <p:txBody>
          <a:bodyPr/>
          <a:lstStyle/>
          <a:p>
            <a:pPr marL="0" indent="0">
              <a:buNone/>
            </a:pPr>
            <a:r>
              <a:rPr lang="en-GB" dirty="0"/>
              <a:t>The Item class should have the following:</a:t>
            </a:r>
          </a:p>
          <a:p>
            <a:endParaRPr lang="en-GB" dirty="0"/>
          </a:p>
          <a:p>
            <a:r>
              <a:rPr lang="en-GB" dirty="0"/>
              <a:t>Attributes for the name and the description of the item</a:t>
            </a:r>
          </a:p>
          <a:p>
            <a:r>
              <a:rPr lang="en-GB" dirty="0" smtClean="0"/>
              <a:t>Getters </a:t>
            </a:r>
            <a:r>
              <a:rPr lang="en-GB" dirty="0"/>
              <a:t>and setters for the name and the description of the item</a:t>
            </a:r>
          </a:p>
          <a:p>
            <a:r>
              <a:rPr lang="en-GB" dirty="0"/>
              <a:t>Any additional attributes and methods you would like to add</a:t>
            </a:r>
          </a:p>
        </p:txBody>
      </p:sp>
      <p:sp>
        <p:nvSpPr>
          <p:cNvPr id="4" name="Folded Corner 3"/>
          <p:cNvSpPr/>
          <p:nvPr/>
        </p:nvSpPr>
        <p:spPr>
          <a:xfrm rot="868824">
            <a:off x="9369892" y="394383"/>
            <a:ext cx="2566262" cy="2372391"/>
          </a:xfrm>
          <a:prstGeom prst="foldedCorner">
            <a:avLst>
              <a:gd name="adj" fmla="val 1595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Don’t forget to test your Item class by creating an Item object and then calling the methods.</a:t>
            </a:r>
          </a:p>
        </p:txBody>
      </p:sp>
    </p:spTree>
    <p:extLst>
      <p:ext uri="{BB962C8B-B14F-4D97-AF65-F5344CB8AC3E}">
        <p14:creationId xmlns:p14="http://schemas.microsoft.com/office/powerpoint/2010/main" val="282332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SETUP</a:t>
            </a:r>
            <a:endParaRPr lang="en-GB" dirty="0"/>
          </a:p>
        </p:txBody>
      </p:sp>
      <p:sp>
        <p:nvSpPr>
          <p:cNvPr id="5" name="Content Placeholder 4"/>
          <p:cNvSpPr>
            <a:spLocks noGrp="1"/>
          </p:cNvSpPr>
          <p:nvPr>
            <p:ph idx="1"/>
          </p:nvPr>
        </p:nvSpPr>
        <p:spPr/>
        <p:txBody>
          <a:bodyPr/>
          <a:lstStyle/>
          <a:p>
            <a:r>
              <a:rPr lang="en-GB" dirty="0" smtClean="0"/>
              <a:t>Create 3 python files</a:t>
            </a:r>
          </a:p>
          <a:p>
            <a:r>
              <a:rPr lang="en-GB" dirty="0" smtClean="0"/>
              <a:t>Main.py</a:t>
            </a:r>
          </a:p>
          <a:p>
            <a:r>
              <a:rPr lang="en-GB" dirty="0" smtClean="0"/>
              <a:t>Items.py</a:t>
            </a:r>
          </a:p>
          <a:p>
            <a:r>
              <a:rPr lang="en-GB" dirty="0" smtClean="0"/>
              <a:t>Room.py</a:t>
            </a:r>
            <a:endParaRPr lang="en-GB" dirty="0"/>
          </a:p>
        </p:txBody>
      </p:sp>
    </p:spTree>
    <p:extLst>
      <p:ext uri="{BB962C8B-B14F-4D97-AF65-F5344CB8AC3E}">
        <p14:creationId xmlns:p14="http://schemas.microsoft.com/office/powerpoint/2010/main" val="4021788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31" y="2309440"/>
            <a:ext cx="7021666" cy="3345401"/>
          </a:xfrm>
          <a:prstGeom prst="rect">
            <a:avLst/>
          </a:prstGeom>
        </p:spPr>
      </p:pic>
      <p:sp>
        <p:nvSpPr>
          <p:cNvPr id="3" name="TextBox 2"/>
          <p:cNvSpPr txBox="1"/>
          <p:nvPr/>
        </p:nvSpPr>
        <p:spPr>
          <a:xfrm>
            <a:off x="9174996" y="4233093"/>
            <a:ext cx="2618549" cy="1200329"/>
          </a:xfrm>
          <a:prstGeom prst="rect">
            <a:avLst/>
          </a:prstGeom>
          <a:solidFill>
            <a:schemeClr val="accent1"/>
          </a:solidFill>
        </p:spPr>
        <p:txBody>
          <a:bodyPr wrap="square" rtlCol="0">
            <a:spAutoFit/>
          </a:bodyPr>
          <a:lstStyle/>
          <a:p>
            <a:r>
              <a:rPr lang="en-GB" b="1" dirty="0" smtClean="0"/>
              <a:t>GETTERS &amp; SETTERS</a:t>
            </a:r>
          </a:p>
          <a:p>
            <a:endParaRPr lang="en-GB" dirty="0"/>
          </a:p>
          <a:p>
            <a:r>
              <a:rPr lang="en-GB" dirty="0" smtClean="0"/>
              <a:t>Create a </a:t>
            </a:r>
            <a:r>
              <a:rPr lang="en-GB" b="1" dirty="0" smtClean="0"/>
              <a:t>getter </a:t>
            </a:r>
            <a:r>
              <a:rPr lang="en-GB" dirty="0" smtClean="0"/>
              <a:t>and </a:t>
            </a:r>
            <a:r>
              <a:rPr lang="en-GB" b="1" dirty="0" smtClean="0"/>
              <a:t>setter</a:t>
            </a:r>
            <a:r>
              <a:rPr lang="en-GB" dirty="0" smtClean="0"/>
              <a:t> for the name of the room</a:t>
            </a:r>
            <a:endParaRPr lang="en-GB" dirty="0"/>
          </a:p>
        </p:txBody>
      </p:sp>
      <p:sp>
        <p:nvSpPr>
          <p:cNvPr id="4" name="Rounded Rectangle 3"/>
          <p:cNvSpPr/>
          <p:nvPr/>
        </p:nvSpPr>
        <p:spPr>
          <a:xfrm>
            <a:off x="196031" y="4036424"/>
            <a:ext cx="7021666" cy="79683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96031" y="4870381"/>
            <a:ext cx="7021666" cy="79683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7422006" y="4173231"/>
            <a:ext cx="1266244" cy="523220"/>
          </a:xfrm>
          <a:prstGeom prst="rect">
            <a:avLst/>
          </a:prstGeom>
          <a:noFill/>
        </p:spPr>
        <p:txBody>
          <a:bodyPr wrap="none" rtlCol="0">
            <a:spAutoFit/>
          </a:bodyPr>
          <a:lstStyle/>
          <a:p>
            <a:r>
              <a:rPr lang="en-GB" sz="2800" b="1" dirty="0" smtClean="0">
                <a:solidFill>
                  <a:schemeClr val="bg1"/>
                </a:solidFill>
              </a:rPr>
              <a:t>SETTER</a:t>
            </a:r>
            <a:endParaRPr lang="en-GB" sz="2800" b="1" dirty="0">
              <a:solidFill>
                <a:schemeClr val="bg1"/>
              </a:solidFill>
            </a:endParaRPr>
          </a:p>
        </p:txBody>
      </p:sp>
      <p:sp>
        <p:nvSpPr>
          <p:cNvPr id="9" name="TextBox 8"/>
          <p:cNvSpPr txBox="1"/>
          <p:nvPr/>
        </p:nvSpPr>
        <p:spPr>
          <a:xfrm>
            <a:off x="7392350" y="5007188"/>
            <a:ext cx="1325556" cy="523220"/>
          </a:xfrm>
          <a:prstGeom prst="rect">
            <a:avLst/>
          </a:prstGeom>
          <a:noFill/>
        </p:spPr>
        <p:txBody>
          <a:bodyPr wrap="none" rtlCol="0">
            <a:spAutoFit/>
          </a:bodyPr>
          <a:lstStyle/>
          <a:p>
            <a:r>
              <a:rPr lang="en-GB" sz="2800" b="1" dirty="0" smtClean="0">
                <a:solidFill>
                  <a:schemeClr val="bg1"/>
                </a:solidFill>
              </a:rPr>
              <a:t>GETTER</a:t>
            </a:r>
            <a:endParaRPr lang="en-GB" sz="2800" b="1" dirty="0">
              <a:solidFill>
                <a:schemeClr val="bg1"/>
              </a:solidFill>
            </a:endParaRPr>
          </a:p>
        </p:txBody>
      </p:sp>
      <p:sp>
        <p:nvSpPr>
          <p:cNvPr id="10" name="Rounded Rectangle 9"/>
          <p:cNvSpPr/>
          <p:nvPr/>
        </p:nvSpPr>
        <p:spPr>
          <a:xfrm>
            <a:off x="196031" y="2620837"/>
            <a:ext cx="7021666" cy="13784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422006" y="2709903"/>
            <a:ext cx="2618549" cy="1200329"/>
          </a:xfrm>
          <a:prstGeom prst="rect">
            <a:avLst/>
          </a:prstGeom>
          <a:solidFill>
            <a:schemeClr val="accent1"/>
          </a:solidFill>
        </p:spPr>
        <p:txBody>
          <a:bodyPr wrap="square" rtlCol="0">
            <a:spAutoFit/>
          </a:bodyPr>
          <a:lstStyle/>
          <a:p>
            <a:r>
              <a:rPr lang="en-GB" b="1" dirty="0" smtClean="0"/>
              <a:t>ATTRIBUTES</a:t>
            </a:r>
          </a:p>
          <a:p>
            <a:endParaRPr lang="en-GB" dirty="0"/>
          </a:p>
          <a:p>
            <a:r>
              <a:rPr lang="en-GB" dirty="0" smtClean="0"/>
              <a:t>Default attributes of the class</a:t>
            </a:r>
            <a:endParaRPr lang="en-GB" dirty="0"/>
          </a:p>
        </p:txBody>
      </p:sp>
    </p:spTree>
    <p:extLst>
      <p:ext uri="{BB962C8B-B14F-4D97-AF65-F5344CB8AC3E}">
        <p14:creationId xmlns:p14="http://schemas.microsoft.com/office/powerpoint/2010/main" val="1989210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Main.py</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6264"/>
            <a:ext cx="9996209" cy="1286468"/>
          </a:xfrm>
          <a:prstGeom prst="rect">
            <a:avLst/>
          </a:prstGeom>
        </p:spPr>
      </p:pic>
      <p:sp>
        <p:nvSpPr>
          <p:cNvPr id="5" name="TextBox 4"/>
          <p:cNvSpPr txBox="1"/>
          <p:nvPr/>
        </p:nvSpPr>
        <p:spPr>
          <a:xfrm>
            <a:off x="8503920" y="948147"/>
            <a:ext cx="3291840" cy="1477328"/>
          </a:xfrm>
          <a:prstGeom prst="rect">
            <a:avLst/>
          </a:prstGeom>
          <a:solidFill>
            <a:schemeClr val="accent1"/>
          </a:solidFill>
        </p:spPr>
        <p:txBody>
          <a:bodyPr wrap="square" rtlCol="0">
            <a:spAutoFit/>
          </a:bodyPr>
          <a:lstStyle/>
          <a:p>
            <a:r>
              <a:rPr lang="en-GB" b="1" dirty="0" smtClean="0"/>
              <a:t>CREATING AN OBJECT</a:t>
            </a:r>
          </a:p>
          <a:p>
            <a:endParaRPr lang="en-GB" dirty="0"/>
          </a:p>
          <a:p>
            <a:r>
              <a:rPr lang="en-GB" dirty="0" smtClean="0"/>
              <a:t>Create a </a:t>
            </a:r>
            <a:r>
              <a:rPr lang="en-GB" b="1" dirty="0" smtClean="0"/>
              <a:t>Ballroom </a:t>
            </a:r>
            <a:r>
              <a:rPr lang="en-GB" dirty="0" smtClean="0"/>
              <a:t>and a </a:t>
            </a:r>
            <a:r>
              <a:rPr lang="en-GB" b="1" dirty="0" smtClean="0"/>
              <a:t>Dining Hall</a:t>
            </a:r>
            <a:r>
              <a:rPr lang="en-GB" dirty="0" smtClean="0"/>
              <a:t> in the same way as the kitchen.</a:t>
            </a:r>
            <a:endParaRPr lang="en-GB" dirty="0"/>
          </a:p>
        </p:txBody>
      </p:sp>
      <p:sp>
        <p:nvSpPr>
          <p:cNvPr id="6" name="Folded Corner 5"/>
          <p:cNvSpPr/>
          <p:nvPr/>
        </p:nvSpPr>
        <p:spPr>
          <a:xfrm>
            <a:off x="4624251" y="565108"/>
            <a:ext cx="2168435" cy="1860367"/>
          </a:xfrm>
          <a:prstGeom prst="foldedCorner">
            <a:avLst>
              <a:gd name="adj" fmla="val 2860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REMEMBER: </a:t>
            </a:r>
          </a:p>
          <a:p>
            <a:pPr algn="ctr"/>
            <a:endParaRPr lang="en-GB" dirty="0">
              <a:solidFill>
                <a:schemeClr val="tx1"/>
              </a:solidFill>
            </a:endParaRPr>
          </a:p>
          <a:p>
            <a:pPr algn="ctr"/>
            <a:r>
              <a:rPr lang="en-GB" dirty="0" smtClean="0">
                <a:solidFill>
                  <a:schemeClr val="tx1"/>
                </a:solidFill>
              </a:rPr>
              <a:t>object names cannot have spaces</a:t>
            </a:r>
            <a:endParaRPr lang="en-GB" dirty="0">
              <a:solidFill>
                <a:schemeClr val="tx1"/>
              </a:solidFill>
            </a:endParaRPr>
          </a:p>
        </p:txBody>
      </p:sp>
    </p:spTree>
    <p:extLst>
      <p:ext uri="{BB962C8B-B14F-4D97-AF65-F5344CB8AC3E}">
        <p14:creationId xmlns:p14="http://schemas.microsoft.com/office/powerpoint/2010/main" val="161020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919" y="2207573"/>
            <a:ext cx="4595281" cy="869378"/>
          </a:xfrm>
        </p:spPr>
      </p:pic>
      <p:sp>
        <p:nvSpPr>
          <p:cNvPr id="5" name="Folded Corner 4"/>
          <p:cNvSpPr/>
          <p:nvPr/>
        </p:nvSpPr>
        <p:spPr>
          <a:xfrm>
            <a:off x="5848617" y="760504"/>
            <a:ext cx="2168435" cy="1860367"/>
          </a:xfrm>
          <a:prstGeom prst="foldedCorner">
            <a:avLst>
              <a:gd name="adj" fmla="val 2860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This will allow us to view the description in the main programme. </a:t>
            </a:r>
            <a:endParaRPr lang="en-GB" dirty="0">
              <a:solidFill>
                <a:schemeClr val="tx1"/>
              </a:solidFill>
            </a:endParaRPr>
          </a:p>
        </p:txBody>
      </p:sp>
      <p:sp>
        <p:nvSpPr>
          <p:cNvPr id="6" name="Folded Corner 5"/>
          <p:cNvSpPr/>
          <p:nvPr/>
        </p:nvSpPr>
        <p:spPr>
          <a:xfrm>
            <a:off x="5848617" y="3016250"/>
            <a:ext cx="2168435" cy="1860367"/>
          </a:xfrm>
          <a:prstGeom prst="foldedCorner">
            <a:avLst>
              <a:gd name="adj" fmla="val 2860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Why did we add an additional method and not just use the get_description method?</a:t>
            </a:r>
            <a:endParaRPr lang="en-GB" dirty="0">
              <a:solidFill>
                <a:schemeClr val="tx1"/>
              </a:solidFill>
            </a:endParaRPr>
          </a:p>
        </p:txBody>
      </p:sp>
    </p:spTree>
    <p:extLst>
      <p:ext uri="{BB962C8B-B14F-4D97-AF65-F5344CB8AC3E}">
        <p14:creationId xmlns:p14="http://schemas.microsoft.com/office/powerpoint/2010/main" val="32587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a:t>
            </a:r>
            <a:endParaRPr lang="en-GB" dirty="0"/>
          </a:p>
        </p:txBody>
      </p:sp>
      <p:pic>
        <p:nvPicPr>
          <p:cNvPr id="4" name="Picture 2" descr="bluepr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215" y="1604356"/>
            <a:ext cx="61722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242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sp>
        <p:nvSpPr>
          <p:cNvPr id="3" name="Content Placeholder 2"/>
          <p:cNvSpPr>
            <a:spLocks noGrp="1"/>
          </p:cNvSpPr>
          <p:nvPr>
            <p:ph idx="1"/>
          </p:nvPr>
        </p:nvSpPr>
        <p:spPr>
          <a:xfrm>
            <a:off x="838200" y="1872120"/>
            <a:ext cx="10515600" cy="4351338"/>
          </a:xfrm>
        </p:spPr>
        <p:txBody>
          <a:bodyPr/>
          <a:lstStyle/>
          <a:p>
            <a:r>
              <a:rPr lang="en-GB" dirty="0" smtClean="0"/>
              <a:t>Linking Rooms Using DICTIONARIES</a:t>
            </a:r>
          </a:p>
          <a:p>
            <a:r>
              <a:rPr lang="en-GB" dirty="0" smtClean="0"/>
              <a:t>Create a Room Linking Method</a:t>
            </a:r>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78" y="3542564"/>
            <a:ext cx="10912844" cy="1010450"/>
          </a:xfrm>
          <a:prstGeom prst="rect">
            <a:avLst/>
          </a:prstGeom>
        </p:spPr>
      </p:pic>
    </p:spTree>
    <p:extLst>
      <p:ext uri="{BB962C8B-B14F-4D97-AF65-F5344CB8AC3E}">
        <p14:creationId xmlns:p14="http://schemas.microsoft.com/office/powerpoint/2010/main" val="1850282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Main.py</a:t>
            </a:r>
            <a:endParaRPr lang="en-GB"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88404"/>
            <a:ext cx="7666877" cy="556273"/>
          </a:xfrm>
        </p:spPr>
      </p:pic>
      <p:sp>
        <p:nvSpPr>
          <p:cNvPr id="5" name="Folded Corner 4"/>
          <p:cNvSpPr/>
          <p:nvPr/>
        </p:nvSpPr>
        <p:spPr>
          <a:xfrm>
            <a:off x="9382231" y="3426213"/>
            <a:ext cx="2168435" cy="1860367"/>
          </a:xfrm>
          <a:prstGeom prst="foldedCorner">
            <a:avLst>
              <a:gd name="adj" fmla="val 2860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Create navigation to the Dining </a:t>
            </a:r>
            <a:r>
              <a:rPr lang="en-GB" dirty="0" smtClean="0">
                <a:solidFill>
                  <a:schemeClr val="tx1"/>
                </a:solidFill>
              </a:rPr>
              <a:t>Hall </a:t>
            </a:r>
            <a:r>
              <a:rPr lang="en-GB" dirty="0" smtClean="0">
                <a:solidFill>
                  <a:schemeClr val="tx1"/>
                </a:solidFill>
              </a:rPr>
              <a:t>and the </a:t>
            </a:r>
            <a:r>
              <a:rPr lang="en-GB" dirty="0" smtClean="0">
                <a:solidFill>
                  <a:schemeClr val="tx1"/>
                </a:solidFill>
              </a:rPr>
              <a:t>Ballroom</a:t>
            </a:r>
            <a:endParaRPr lang="en-GB" dirty="0">
              <a:solidFill>
                <a:schemeClr val="tx1"/>
              </a:solidFill>
            </a:endParaRPr>
          </a:p>
        </p:txBody>
      </p:sp>
      <p:pic>
        <p:nvPicPr>
          <p:cNvPr id="6" name="Picture 2" descr="blue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21355"/>
            <a:ext cx="5573486" cy="344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9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Room.py</a:t>
            </a:r>
            <a:endParaRPr lang="en-GB" dirty="0"/>
          </a:p>
        </p:txBody>
      </p:sp>
      <p:sp>
        <p:nvSpPr>
          <p:cNvPr id="3" name="Content Placeholder 2"/>
          <p:cNvSpPr>
            <a:spLocks noGrp="1"/>
          </p:cNvSpPr>
          <p:nvPr>
            <p:ph idx="1"/>
          </p:nvPr>
        </p:nvSpPr>
        <p:spPr/>
        <p:txBody>
          <a:bodyPr/>
          <a:lstStyle/>
          <a:p>
            <a:r>
              <a:rPr lang="en-GB" dirty="0" smtClean="0"/>
              <a:t>This is what we want to display when you enter a room:</a:t>
            </a:r>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7417"/>
            <a:ext cx="8083718" cy="2016508"/>
          </a:xfrm>
          <a:prstGeom prst="rect">
            <a:avLst/>
          </a:prstGeom>
        </p:spPr>
      </p:pic>
    </p:spTree>
    <p:extLst>
      <p:ext uri="{BB962C8B-B14F-4D97-AF65-F5344CB8AC3E}">
        <p14:creationId xmlns:p14="http://schemas.microsoft.com/office/powerpoint/2010/main" val="3535702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252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PYTHON HAUNTED HOUSE</vt:lpstr>
      <vt:lpstr>SETUP</vt:lpstr>
      <vt:lpstr>Room.py</vt:lpstr>
      <vt:lpstr>Main.py</vt:lpstr>
      <vt:lpstr>Room.py</vt:lpstr>
      <vt:lpstr>Map</vt:lpstr>
      <vt:lpstr>Room.py</vt:lpstr>
      <vt:lpstr>Main.py</vt:lpstr>
      <vt:lpstr>Room.py</vt:lpstr>
      <vt:lpstr>Room.py</vt:lpstr>
      <vt:lpstr>Room.py</vt:lpstr>
      <vt:lpstr>Room.py</vt:lpstr>
      <vt:lpstr>Main.py</vt:lpstr>
      <vt:lpstr>Item.py</vt:lpstr>
    </vt:vector>
  </TitlesOfParts>
  <Company>Oriel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Smith</dc:creator>
  <cp:lastModifiedBy>Richard Smith</cp:lastModifiedBy>
  <cp:revision>16</cp:revision>
  <dcterms:created xsi:type="dcterms:W3CDTF">2019-03-11T07:51:02Z</dcterms:created>
  <dcterms:modified xsi:type="dcterms:W3CDTF">2019-03-11T12:45:38Z</dcterms:modified>
</cp:coreProperties>
</file>