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01004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65640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70DBA4-CF3E-432C-821B-38F13DC7C9A9}" type="datetimeFigureOut">
              <a:rPr lang="en-GB" smtClean="0"/>
              <a:t>19/11/2021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159575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4D70DBA4-CF3E-432C-821B-38F13DC7C9A9}" type="datetimeFigureOut">
              <a:rPr lang="en-GB" smtClean="0"/>
              <a:t>19/11/2021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23938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70DBA4-CF3E-432C-821B-38F13DC7C9A9}" type="datetimeFigureOut">
              <a:rPr lang="en-GB" smtClean="0"/>
              <a:t>19/11/2021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385561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D70DBA4-CF3E-432C-821B-38F13DC7C9A9}" type="datetimeFigureOut">
              <a:rPr lang="en-GB" smtClean="0"/>
              <a:t>19/11/2021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62874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D70DBA4-CF3E-432C-821B-38F13DC7C9A9}" type="datetimeFigureOut">
              <a:rPr lang="en-GB" smtClean="0"/>
              <a:t>19/11/2021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366508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D70DBA4-CF3E-432C-821B-38F13DC7C9A9}" type="datetimeFigureOut">
              <a:rPr lang="en-GB" smtClean="0"/>
              <a:t>19/11/2021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413747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0DBA4-CF3E-432C-821B-38F13DC7C9A9}" type="datetimeFigureOut">
              <a:rPr lang="en-GB" smtClean="0"/>
              <a:t>19/11/2021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219733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70DBA4-CF3E-432C-821B-38F13DC7C9A9}" type="datetimeFigureOut">
              <a:rPr lang="en-GB" smtClean="0"/>
              <a:t>19/11/2021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74508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70DBA4-CF3E-432C-821B-38F13DC7C9A9}" type="datetimeFigureOut">
              <a:rPr lang="en-GB" smtClean="0"/>
              <a:t>19/11/2021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7589A9-8278-4117-9AF3-3B7DA0D5C721}" type="slidenum">
              <a:rPr lang="en-GB" smtClean="0"/>
              <a:t>‹#›</a:t>
            </a:fld>
            <a:endParaRPr lang="en-GB"/>
          </a:p>
        </p:txBody>
      </p:sp>
    </p:spTree>
    <p:extLst>
      <p:ext uri="{BB962C8B-B14F-4D97-AF65-F5344CB8AC3E}">
        <p14:creationId xmlns:p14="http://schemas.microsoft.com/office/powerpoint/2010/main" val="5706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0DBA4-CF3E-432C-821B-38F13DC7C9A9}" type="datetimeFigureOut">
              <a:rPr lang="en-GB" smtClean="0"/>
              <a:t>19/11/2021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89A9-8278-4117-9AF3-3B7DA0D5C721}" type="slidenum">
              <a:rPr lang="en-GB" smtClean="0"/>
              <a:t>‹#›</a:t>
            </a:fld>
            <a:endParaRPr lang="en-GB"/>
          </a:p>
        </p:txBody>
      </p:sp>
    </p:spTree>
    <p:extLst>
      <p:ext uri="{BB962C8B-B14F-4D97-AF65-F5344CB8AC3E}">
        <p14:creationId xmlns:p14="http://schemas.microsoft.com/office/powerpoint/2010/main" val="310774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aspberrypilearning/oop-course/blob/master/character.p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nsamientos de un hombre: Noche de Bruja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63" y="-5373"/>
            <a:ext cx="11375756" cy="6863373"/>
          </a:xfrm>
          <a:prstGeom prst="rect">
            <a:avLst/>
          </a:prstGeom>
        </p:spPr>
      </p:pic>
      <p:sp>
        <p:nvSpPr>
          <p:cNvPr id="2" name="Title 1"/>
          <p:cNvSpPr>
            <a:spLocks noGrp="1"/>
          </p:cNvSpPr>
          <p:nvPr>
            <p:ph type="ctrTitle"/>
          </p:nvPr>
        </p:nvSpPr>
        <p:spPr>
          <a:xfrm>
            <a:off x="1585993" y="4470400"/>
            <a:ext cx="9144000" cy="2387600"/>
          </a:xfrm>
        </p:spPr>
        <p:txBody>
          <a:bodyPr>
            <a:normAutofit fontScale="90000"/>
          </a:bodyPr>
          <a:lstStyle/>
          <a:p>
            <a:r>
              <a:rPr lang="en-GB" sz="8000" b="1" dirty="0">
                <a:solidFill>
                  <a:schemeClr val="bg1"/>
                </a:solidFill>
              </a:rPr>
              <a:t>PYTHON HAUNTED HOUSE Part 2</a:t>
            </a:r>
            <a:br>
              <a:rPr lang="en-GB" sz="8000" b="1" dirty="0">
                <a:solidFill>
                  <a:schemeClr val="bg1"/>
                </a:solidFill>
              </a:rPr>
            </a:br>
            <a:r>
              <a:rPr lang="en-GB" sz="8000" b="1" dirty="0">
                <a:solidFill>
                  <a:schemeClr val="bg1"/>
                </a:solidFill>
              </a:rPr>
              <a:t>the </a:t>
            </a:r>
            <a:r>
              <a:rPr lang="en-GB" sz="8000" b="1">
                <a:solidFill>
                  <a:schemeClr val="bg1"/>
                </a:solidFill>
              </a:rPr>
              <a:t>hauntening</a:t>
            </a:r>
            <a:endParaRPr lang="en-GB" sz="8000" b="1" dirty="0">
              <a:solidFill>
                <a:schemeClr val="bg1"/>
              </a:solidFill>
            </a:endParaRPr>
          </a:p>
        </p:txBody>
      </p:sp>
    </p:spTree>
    <p:extLst>
      <p:ext uri="{BB962C8B-B14F-4D97-AF65-F5344CB8AC3E}">
        <p14:creationId xmlns:p14="http://schemas.microsoft.com/office/powerpoint/2010/main" val="43000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p:txBody>
          <a:bodyPr/>
          <a:lstStyle/>
          <a:p>
            <a:r>
              <a:rPr lang="en-GB" dirty="0"/>
              <a:t>Add our enemy code to the main game.</a:t>
            </a:r>
          </a:p>
          <a:p>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577" y="2876473"/>
            <a:ext cx="6896978" cy="2191916"/>
          </a:xfrm>
          <a:prstGeom prst="rect">
            <a:avLst/>
          </a:prstGeom>
        </p:spPr>
      </p:pic>
    </p:spTree>
    <p:extLst>
      <p:ext uri="{BB962C8B-B14F-4D97-AF65-F5344CB8AC3E}">
        <p14:creationId xmlns:p14="http://schemas.microsoft.com/office/powerpoint/2010/main" val="91732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Room.py</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115" y="3843051"/>
            <a:ext cx="5487165" cy="589017"/>
          </a:xfrm>
        </p:spPr>
      </p:pic>
      <p:sp>
        <p:nvSpPr>
          <p:cNvPr id="4" name="Folded Corner 3"/>
          <p:cNvSpPr/>
          <p:nvPr/>
        </p:nvSpPr>
        <p:spPr>
          <a:xfrm rot="926751">
            <a:off x="7588324" y="944180"/>
            <a:ext cx="2219134" cy="2241827"/>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Adding a character to a room</a:t>
            </a:r>
          </a:p>
          <a:p>
            <a:pPr algn="ctr"/>
            <a:endParaRPr lang="en-GB" dirty="0">
              <a:solidFill>
                <a:schemeClr val="tx1"/>
              </a:solidFill>
            </a:endParaRPr>
          </a:p>
          <a:p>
            <a:pPr algn="ctr"/>
            <a:r>
              <a:rPr lang="en-GB" dirty="0">
                <a:solidFill>
                  <a:schemeClr val="tx1"/>
                </a:solidFill>
              </a:rPr>
              <a:t>An object in another object is called </a:t>
            </a:r>
            <a:r>
              <a:rPr lang="en-GB" b="1" dirty="0">
                <a:solidFill>
                  <a:schemeClr val="tx1"/>
                </a:solidFill>
              </a:rPr>
              <a:t>aggregation</a:t>
            </a:r>
          </a:p>
        </p:txBody>
      </p:sp>
      <p:sp>
        <p:nvSpPr>
          <p:cNvPr id="5" name="Folded Corner 4"/>
          <p:cNvSpPr/>
          <p:nvPr/>
        </p:nvSpPr>
        <p:spPr>
          <a:xfrm rot="20824543">
            <a:off x="1029653" y="1609711"/>
            <a:ext cx="1959662" cy="1933928"/>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 an attribute so a room can have a character </a:t>
            </a:r>
          </a:p>
        </p:txBody>
      </p:sp>
      <p:sp>
        <p:nvSpPr>
          <p:cNvPr id="8" name="Content Placeholder 2"/>
          <p:cNvSpPr txBox="1">
            <a:spLocks/>
          </p:cNvSpPr>
          <p:nvPr/>
        </p:nvSpPr>
        <p:spPr>
          <a:xfrm>
            <a:off x="838200" y="4536823"/>
            <a:ext cx="10515600" cy="1640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Add getter and setter methods to enable putting a character inside a room</a:t>
            </a:r>
          </a:p>
        </p:txBody>
      </p:sp>
    </p:spTree>
    <p:extLst>
      <p:ext uri="{BB962C8B-B14F-4D97-AF65-F5344CB8AC3E}">
        <p14:creationId xmlns:p14="http://schemas.microsoft.com/office/powerpoint/2010/main" val="358578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p:txBody>
          <a:bodyPr/>
          <a:lstStyle/>
          <a:p>
            <a:r>
              <a:rPr lang="en-GB" dirty="0"/>
              <a:t>Adding an Enemy to a room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71" y="3465626"/>
            <a:ext cx="7076467" cy="535668"/>
          </a:xfrm>
          <a:prstGeom prst="rect">
            <a:avLst/>
          </a:prstGeom>
        </p:spPr>
      </p:pic>
    </p:spTree>
    <p:extLst>
      <p:ext uri="{BB962C8B-B14F-4D97-AF65-F5344CB8AC3E}">
        <p14:creationId xmlns:p14="http://schemas.microsoft.com/office/powerpoint/2010/main" val="379832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83950"/>
            <a:ext cx="6332253" cy="2858071"/>
          </a:xfrm>
        </p:spPr>
      </p:pic>
      <p:sp>
        <p:nvSpPr>
          <p:cNvPr id="7" name="Rounded Rectangle 6"/>
          <p:cNvSpPr/>
          <p:nvPr/>
        </p:nvSpPr>
        <p:spPr>
          <a:xfrm>
            <a:off x="1333099" y="3533393"/>
            <a:ext cx="5729438" cy="88219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lded Corner 7"/>
          <p:cNvSpPr/>
          <p:nvPr/>
        </p:nvSpPr>
        <p:spPr>
          <a:xfrm rot="926751">
            <a:off x="6890491" y="1282930"/>
            <a:ext cx="2219134" cy="2241827"/>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Add this check using your getter to see if the room has a character in it. </a:t>
            </a:r>
            <a:endParaRPr lang="en-GB" b="1" dirty="0">
              <a:solidFill>
                <a:schemeClr val="tx1"/>
              </a:solidFill>
            </a:endParaRPr>
          </a:p>
        </p:txBody>
      </p:sp>
    </p:spTree>
    <p:extLst>
      <p:ext uri="{BB962C8B-B14F-4D97-AF65-F5344CB8AC3E}">
        <p14:creationId xmlns:p14="http://schemas.microsoft.com/office/powerpoint/2010/main" val="248835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a:xfrm>
            <a:off x="838200" y="1335506"/>
            <a:ext cx="10515600" cy="5522494"/>
          </a:xfrm>
        </p:spPr>
        <p:txBody>
          <a:bodyPr>
            <a:normAutofit/>
          </a:bodyPr>
          <a:lstStyle/>
          <a:p>
            <a:r>
              <a:rPr lang="en-GB" dirty="0"/>
              <a:t>Expanding the game loop</a:t>
            </a:r>
          </a:p>
          <a:p>
            <a:endParaRPr lang="en-GB" dirty="0"/>
          </a:p>
          <a:p>
            <a:endParaRPr lang="en-GB" dirty="0"/>
          </a:p>
          <a:p>
            <a:endParaRPr lang="en-GB" dirty="0"/>
          </a:p>
          <a:p>
            <a:endParaRPr lang="en-GB" dirty="0"/>
          </a:p>
          <a:p>
            <a:r>
              <a:rPr lang="en-GB" dirty="0"/>
              <a:t>Add some functionality to the game loop so that different commands can be recognised. For example, your program should react to the following user inputs:</a:t>
            </a:r>
          </a:p>
          <a:p>
            <a:r>
              <a:rPr lang="en-GB" dirty="0"/>
              <a:t>“talk” – talk to the inhabitant of this room (if there is one)</a:t>
            </a:r>
          </a:p>
          <a:p>
            <a:r>
              <a:rPr lang="en-GB" dirty="0"/>
              <a:t>“fight” – ask what the player would like to fight with, and then fight the inhabitant of this room (if there is one)</a:t>
            </a:r>
          </a:p>
          <a:p>
            <a:endParaRPr lang="en-GB"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705" y="1934515"/>
            <a:ext cx="7604981" cy="1735117"/>
          </a:xfrm>
          <a:prstGeom prst="rect">
            <a:avLst/>
          </a:prstGeom>
        </p:spPr>
      </p:pic>
    </p:spTree>
    <p:extLst>
      <p:ext uri="{BB962C8B-B14F-4D97-AF65-F5344CB8AC3E}">
        <p14:creationId xmlns:p14="http://schemas.microsoft.com/office/powerpoint/2010/main" val="322144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p:txBody>
          <a:bodyPr/>
          <a:lstStyle/>
          <a:p>
            <a:r>
              <a:rPr lang="en-GB" dirty="0"/>
              <a:t>If you lose a fight with an enemy, the game should end. Hint: the fight method we wrote in the Enemy class returns True if you survive, and False if you do not</a:t>
            </a:r>
          </a:p>
        </p:txBody>
      </p:sp>
    </p:spTree>
    <p:extLst>
      <p:ext uri="{BB962C8B-B14F-4D97-AF65-F5344CB8AC3E}">
        <p14:creationId xmlns:p14="http://schemas.microsoft.com/office/powerpoint/2010/main" val="392855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p:txBody>
          <a:bodyPr/>
          <a:lstStyle/>
          <a:p>
            <a:r>
              <a:rPr lang="en-GB" dirty="0"/>
              <a:t>Add an additional enemy character to inhabit a different room in your game. Perhaps you might want to add more methods in the Enemy class in order to be able to interact with enemies in other ways. For example, can you steal from an enemy, bribe an enemy, or send it to sleep?</a:t>
            </a:r>
          </a:p>
        </p:txBody>
      </p:sp>
    </p:spTree>
    <p:extLst>
      <p:ext uri="{BB962C8B-B14F-4D97-AF65-F5344CB8AC3E}">
        <p14:creationId xmlns:p14="http://schemas.microsoft.com/office/powerpoint/2010/main" val="401288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Main.py</a:t>
            </a:r>
          </a:p>
        </p:txBody>
      </p:sp>
      <p:sp>
        <p:nvSpPr>
          <p:cNvPr id="3" name="Content Placeholder 2"/>
          <p:cNvSpPr>
            <a:spLocks noGrp="1"/>
          </p:cNvSpPr>
          <p:nvPr>
            <p:ph idx="1"/>
          </p:nvPr>
        </p:nvSpPr>
        <p:spPr/>
        <p:txBody>
          <a:bodyPr/>
          <a:lstStyle/>
          <a:p>
            <a:r>
              <a:rPr lang="en-GB" dirty="0"/>
              <a:t>For a bigger challenge, why not extend the Character class in a different way? Perhaps you could create a Friend subclass with some custom methods and attributes. For example, you could hug the friendly character, or offer them a gift. You can use the built in Python function </a:t>
            </a:r>
            <a:r>
              <a:rPr lang="en-GB" b="1" dirty="0" err="1"/>
              <a:t>isinstance</a:t>
            </a:r>
            <a:r>
              <a:rPr lang="en-GB" b="1" dirty="0"/>
              <a:t>()</a:t>
            </a:r>
            <a:r>
              <a:rPr lang="en-GB" dirty="0"/>
              <a:t> to check whether an object is an instance of a particular class.</a:t>
            </a:r>
          </a:p>
        </p:txBody>
      </p:sp>
    </p:spTree>
    <p:extLst>
      <p:ext uri="{BB962C8B-B14F-4D97-AF65-F5344CB8AC3E}">
        <p14:creationId xmlns:p14="http://schemas.microsoft.com/office/powerpoint/2010/main" val="168038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Character.py</a:t>
            </a:r>
          </a:p>
        </p:txBody>
      </p:sp>
      <p:sp>
        <p:nvSpPr>
          <p:cNvPr id="3" name="Content Placeholder 2"/>
          <p:cNvSpPr>
            <a:spLocks noGrp="1"/>
          </p:cNvSpPr>
          <p:nvPr>
            <p:ph idx="1"/>
          </p:nvPr>
        </p:nvSpPr>
        <p:spPr/>
        <p:txBody>
          <a:bodyPr/>
          <a:lstStyle/>
          <a:p>
            <a:r>
              <a:rPr lang="en-GB" dirty="0"/>
              <a:t>Create a character class file called Character.py</a:t>
            </a:r>
          </a:p>
          <a:p>
            <a:r>
              <a:rPr lang="en-GB" dirty="0"/>
              <a:t>Copy the code from </a:t>
            </a:r>
            <a:r>
              <a:rPr lang="en-GB" dirty="0">
                <a:hlinkClick r:id="rId2"/>
              </a:rPr>
              <a:t>here</a:t>
            </a:r>
            <a:r>
              <a:rPr lang="en-GB" dirty="0"/>
              <a:t> into </a:t>
            </a:r>
            <a:r>
              <a:rPr lang="en-GB"/>
              <a:t>the file</a:t>
            </a:r>
            <a:endParaRPr lang="en-GB" dirty="0"/>
          </a:p>
        </p:txBody>
      </p:sp>
    </p:spTree>
    <p:extLst>
      <p:ext uri="{BB962C8B-B14F-4D97-AF65-F5344CB8AC3E}">
        <p14:creationId xmlns:p14="http://schemas.microsoft.com/office/powerpoint/2010/main" val="2573974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Character_Test.py</a:t>
            </a:r>
          </a:p>
        </p:txBody>
      </p:sp>
      <p:sp>
        <p:nvSpPr>
          <p:cNvPr id="3" name="Content Placeholder 2"/>
          <p:cNvSpPr>
            <a:spLocks noGrp="1"/>
          </p:cNvSpPr>
          <p:nvPr>
            <p:ph idx="1"/>
          </p:nvPr>
        </p:nvSpPr>
        <p:spPr/>
        <p:txBody>
          <a:bodyPr/>
          <a:lstStyle/>
          <a:p>
            <a:r>
              <a:rPr lang="en-GB" dirty="0"/>
              <a:t>Create a new file called Character_Test.py</a:t>
            </a:r>
          </a:p>
          <a:p>
            <a:r>
              <a:rPr lang="en-GB" dirty="0"/>
              <a:t>This is where we will build our character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93235"/>
            <a:ext cx="7034202" cy="1610730"/>
          </a:xfrm>
          <a:prstGeom prst="rect">
            <a:avLst/>
          </a:prstGeom>
        </p:spPr>
      </p:pic>
      <p:sp>
        <p:nvSpPr>
          <p:cNvPr id="5" name="Folded Corner 4"/>
          <p:cNvSpPr/>
          <p:nvPr/>
        </p:nvSpPr>
        <p:spPr>
          <a:xfrm rot="926751">
            <a:off x="7680961" y="2730137"/>
            <a:ext cx="2351314" cy="2028803"/>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Create a character and use the describe method to check it works</a:t>
            </a:r>
          </a:p>
        </p:txBody>
      </p:sp>
    </p:spTree>
    <p:extLst>
      <p:ext uri="{BB962C8B-B14F-4D97-AF65-F5344CB8AC3E}">
        <p14:creationId xmlns:p14="http://schemas.microsoft.com/office/powerpoint/2010/main" val="125665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Character.py &amp; Character_test.py</a:t>
            </a:r>
          </a:p>
        </p:txBody>
      </p:sp>
      <p:sp>
        <p:nvSpPr>
          <p:cNvPr id="3" name="Content Placeholder 2"/>
          <p:cNvSpPr>
            <a:spLocks noGrp="1"/>
          </p:cNvSpPr>
          <p:nvPr>
            <p:ph idx="1"/>
          </p:nvPr>
        </p:nvSpPr>
        <p:spPr/>
        <p:txBody>
          <a:bodyPr/>
          <a:lstStyle/>
          <a:p>
            <a:r>
              <a:rPr lang="en-GB" dirty="0"/>
              <a:t>Examine the Character class inside character.py to find the name of the method which sets the conversation attribute</a:t>
            </a:r>
          </a:p>
          <a:p>
            <a:endParaRPr lang="en-GB" dirty="0"/>
          </a:p>
          <a:p>
            <a:r>
              <a:rPr lang="en-GB" dirty="0"/>
              <a:t>Add code to character_test.py to call this method and give Dave a line of dialogue</a:t>
            </a:r>
          </a:p>
          <a:p>
            <a:endParaRPr lang="en-GB" dirty="0"/>
          </a:p>
          <a:p>
            <a:r>
              <a:rPr lang="en-GB" dirty="0"/>
              <a:t>Add code to character_test.py to call a different method which talks to Dave</a:t>
            </a:r>
          </a:p>
        </p:txBody>
      </p:sp>
    </p:spTree>
    <p:extLst>
      <p:ext uri="{BB962C8B-B14F-4D97-AF65-F5344CB8AC3E}">
        <p14:creationId xmlns:p14="http://schemas.microsoft.com/office/powerpoint/2010/main" val="354064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Character.py</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8" y="2759624"/>
            <a:ext cx="7814058" cy="1080856"/>
          </a:xfrm>
          <a:prstGeom prst="rect">
            <a:avLst/>
          </a:prstGeom>
        </p:spPr>
      </p:pic>
      <p:sp>
        <p:nvSpPr>
          <p:cNvPr id="5" name="Folded Corner 4"/>
          <p:cNvSpPr/>
          <p:nvPr/>
        </p:nvSpPr>
        <p:spPr>
          <a:xfrm rot="926751">
            <a:off x="7607670" y="1014541"/>
            <a:ext cx="2718621" cy="2028803"/>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Create a new class under the </a:t>
            </a:r>
            <a:r>
              <a:rPr lang="en-GB" b="1" dirty="0">
                <a:solidFill>
                  <a:schemeClr val="tx1"/>
                </a:solidFill>
              </a:rPr>
              <a:t>Character</a:t>
            </a:r>
            <a:r>
              <a:rPr lang="en-GB" dirty="0">
                <a:solidFill>
                  <a:schemeClr val="tx1"/>
                </a:solidFill>
              </a:rPr>
              <a:t> class. This is a </a:t>
            </a:r>
            <a:r>
              <a:rPr lang="en-GB" b="1" dirty="0">
                <a:solidFill>
                  <a:schemeClr val="tx1"/>
                </a:solidFill>
              </a:rPr>
              <a:t>SUB CLASS</a:t>
            </a:r>
            <a:r>
              <a:rPr lang="en-GB" dirty="0">
                <a:solidFill>
                  <a:schemeClr val="tx1"/>
                </a:solidFill>
              </a:rPr>
              <a:t> and </a:t>
            </a:r>
            <a:r>
              <a:rPr lang="en-GB" b="1" dirty="0">
                <a:solidFill>
                  <a:schemeClr val="tx1"/>
                </a:solidFill>
              </a:rPr>
              <a:t>INHERITS</a:t>
            </a:r>
            <a:r>
              <a:rPr lang="en-GB" dirty="0">
                <a:solidFill>
                  <a:schemeClr val="tx1"/>
                </a:solidFill>
              </a:rPr>
              <a:t> the </a:t>
            </a:r>
            <a:r>
              <a:rPr lang="en-GB" b="1" dirty="0">
                <a:solidFill>
                  <a:schemeClr val="tx1"/>
                </a:solidFill>
              </a:rPr>
              <a:t>ATTRIBUTES</a:t>
            </a:r>
            <a:r>
              <a:rPr lang="en-GB" dirty="0">
                <a:solidFill>
                  <a:schemeClr val="tx1"/>
                </a:solidFill>
              </a:rPr>
              <a:t> &amp; </a:t>
            </a:r>
            <a:r>
              <a:rPr lang="en-GB" b="1" dirty="0">
                <a:solidFill>
                  <a:schemeClr val="tx1"/>
                </a:solidFill>
              </a:rPr>
              <a:t>METHODS </a:t>
            </a:r>
            <a:r>
              <a:rPr lang="en-GB" dirty="0">
                <a:solidFill>
                  <a:schemeClr val="tx1"/>
                </a:solidFill>
              </a:rPr>
              <a:t>of the parent class</a:t>
            </a:r>
          </a:p>
        </p:txBody>
      </p:sp>
    </p:spTree>
    <p:extLst>
      <p:ext uri="{BB962C8B-B14F-4D97-AF65-F5344CB8AC3E}">
        <p14:creationId xmlns:p14="http://schemas.microsoft.com/office/powerpoint/2010/main" val="254738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Character_test.py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063" y="2402797"/>
            <a:ext cx="7894998" cy="2103887"/>
          </a:xfrm>
        </p:spPr>
      </p:pic>
      <p:sp>
        <p:nvSpPr>
          <p:cNvPr id="5" name="Rounded Rectangle 4"/>
          <p:cNvSpPr/>
          <p:nvPr/>
        </p:nvSpPr>
        <p:spPr>
          <a:xfrm>
            <a:off x="4389120" y="2402798"/>
            <a:ext cx="1280161" cy="37959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1798320" y="3075148"/>
            <a:ext cx="1023257" cy="37959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olded Corner 6"/>
          <p:cNvSpPr/>
          <p:nvPr/>
        </p:nvSpPr>
        <p:spPr>
          <a:xfrm rot="926751">
            <a:off x="7634011" y="915189"/>
            <a:ext cx="1959662" cy="1933928"/>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Change your character to the new sub class Enemy</a:t>
            </a:r>
          </a:p>
        </p:txBody>
      </p:sp>
    </p:spTree>
    <p:extLst>
      <p:ext uri="{BB962C8B-B14F-4D97-AF65-F5344CB8AC3E}">
        <p14:creationId xmlns:p14="http://schemas.microsoft.com/office/powerpoint/2010/main" val="274112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Character.py</a:t>
            </a:r>
          </a:p>
        </p:txBody>
      </p:sp>
      <p:sp>
        <p:nvSpPr>
          <p:cNvPr id="3" name="Content Placeholder 2"/>
          <p:cNvSpPr>
            <a:spLocks noGrp="1"/>
          </p:cNvSpPr>
          <p:nvPr>
            <p:ph idx="1"/>
          </p:nvPr>
        </p:nvSpPr>
        <p:spPr/>
        <p:txBody>
          <a:bodyPr/>
          <a:lstStyle/>
          <a:p>
            <a:r>
              <a:rPr lang="en-GB" dirty="0"/>
              <a:t>Add getter and setter methods to Enemy so that you can add a weakness for an enemy</a:t>
            </a:r>
          </a:p>
        </p:txBody>
      </p:sp>
      <p:sp>
        <p:nvSpPr>
          <p:cNvPr id="4" name="Folded Corner 3"/>
          <p:cNvSpPr/>
          <p:nvPr/>
        </p:nvSpPr>
        <p:spPr>
          <a:xfrm rot="926751">
            <a:off x="5282697" y="2587234"/>
            <a:ext cx="1959662" cy="1933928"/>
          </a:xfrm>
          <a:prstGeom prst="foldedCorner">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Look at how you did this for room.py and items.py if you are stuck</a:t>
            </a:r>
          </a:p>
        </p:txBody>
      </p:sp>
    </p:spTree>
    <p:extLst>
      <p:ext uri="{BB962C8B-B14F-4D97-AF65-F5344CB8AC3E}">
        <p14:creationId xmlns:p14="http://schemas.microsoft.com/office/powerpoint/2010/main" val="197845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Character.py</a:t>
            </a:r>
          </a:p>
        </p:txBody>
      </p:sp>
      <p:sp>
        <p:nvSpPr>
          <p:cNvPr id="3" name="Content Placeholder 2"/>
          <p:cNvSpPr>
            <a:spLocks noGrp="1"/>
          </p:cNvSpPr>
          <p:nvPr>
            <p:ph idx="1"/>
          </p:nvPr>
        </p:nvSpPr>
        <p:spPr/>
        <p:txBody>
          <a:bodyPr/>
          <a:lstStyle/>
          <a:p>
            <a:r>
              <a:rPr lang="en-GB" dirty="0"/>
              <a:t>Give your Enemy the ability to Fight: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53" y="2916888"/>
            <a:ext cx="9031654" cy="1759615"/>
          </a:xfrm>
          <a:prstGeom prst="rect">
            <a:avLst/>
          </a:prstGeom>
        </p:spPr>
      </p:pic>
    </p:spTree>
    <p:extLst>
      <p:ext uri="{BB962C8B-B14F-4D97-AF65-F5344CB8AC3E}">
        <p14:creationId xmlns:p14="http://schemas.microsoft.com/office/powerpoint/2010/main" val="369620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Character_test.py</a:t>
            </a:r>
          </a:p>
        </p:txBody>
      </p:sp>
      <p:sp>
        <p:nvSpPr>
          <p:cNvPr id="3" name="Content Placeholder 2"/>
          <p:cNvSpPr>
            <a:spLocks noGrp="1"/>
          </p:cNvSpPr>
          <p:nvPr>
            <p:ph idx="1"/>
          </p:nvPr>
        </p:nvSpPr>
        <p:spPr/>
        <p:txBody>
          <a:bodyPr/>
          <a:lstStyle/>
          <a:p>
            <a:pPr marL="0" indent="0">
              <a:buNone/>
            </a:pPr>
            <a:r>
              <a:rPr lang="en-GB" dirty="0"/>
              <a:t>Set the Enemies Weakness to an item of your choice using your setter. </a:t>
            </a:r>
          </a:p>
          <a:p>
            <a:pPr marL="0" indent="0">
              <a:buNone/>
            </a:pPr>
            <a:endParaRPr lang="en-GB" dirty="0"/>
          </a:p>
          <a:p>
            <a:pPr marL="0" indent="0">
              <a:buNone/>
            </a:pPr>
            <a:r>
              <a:rPr lang="en-GB" dirty="0"/>
              <a:t>Call the fight method with:</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57093"/>
            <a:ext cx="6610694" cy="1145536"/>
          </a:xfrm>
          <a:prstGeom prst="rect">
            <a:avLst/>
          </a:prstGeom>
        </p:spPr>
      </p:pic>
    </p:spTree>
    <p:extLst>
      <p:ext uri="{BB962C8B-B14F-4D97-AF65-F5344CB8AC3E}">
        <p14:creationId xmlns:p14="http://schemas.microsoft.com/office/powerpoint/2010/main" val="66301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578</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PYTHON HAUNTED HOUSE Part 2 the hauntening</vt:lpstr>
      <vt:lpstr>Character.py</vt:lpstr>
      <vt:lpstr>Character_Test.py</vt:lpstr>
      <vt:lpstr>Character.py &amp; Character_test.py</vt:lpstr>
      <vt:lpstr>Character.py</vt:lpstr>
      <vt:lpstr>Character_test.py</vt:lpstr>
      <vt:lpstr>Character.py</vt:lpstr>
      <vt:lpstr>Character.py</vt:lpstr>
      <vt:lpstr>Character_test.py</vt:lpstr>
      <vt:lpstr>Main.py</vt:lpstr>
      <vt:lpstr>Room.py</vt:lpstr>
      <vt:lpstr>Main.py</vt:lpstr>
      <vt:lpstr>Main.py</vt:lpstr>
      <vt:lpstr>Main.py</vt:lpstr>
      <vt:lpstr>Main.py</vt:lpstr>
      <vt:lpstr>Main.py</vt:lpstr>
      <vt:lpstr>Main.py</vt:lpstr>
    </vt:vector>
  </TitlesOfParts>
  <Company>Oriel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Smith</dc:creator>
  <cp:lastModifiedBy>Richard Smith</cp:lastModifiedBy>
  <cp:revision>32</cp:revision>
  <dcterms:created xsi:type="dcterms:W3CDTF">2019-03-11T07:51:02Z</dcterms:created>
  <dcterms:modified xsi:type="dcterms:W3CDTF">2021-11-19T12:40:29Z</dcterms:modified>
</cp:coreProperties>
</file>