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0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4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1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7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DBA4-CF3E-432C-821B-38F13DC7C9A9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89A9-8278-4117-9AF3-3B7DA0D5C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samientos de un hombre: Noche de Bruj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" y="-5373"/>
            <a:ext cx="11375756" cy="6863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993" y="447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chemeClr val="bg1"/>
                </a:solidFill>
              </a:rPr>
              <a:t>PYTHON HAUNTED HOUSE Part 3</a:t>
            </a:r>
            <a:br>
              <a:rPr lang="en-GB" sz="8000" b="1" dirty="0">
                <a:solidFill>
                  <a:schemeClr val="bg1"/>
                </a:solidFill>
              </a:rPr>
            </a:br>
            <a:r>
              <a:rPr lang="en-GB" sz="8000" b="1" dirty="0">
                <a:solidFill>
                  <a:schemeClr val="bg1"/>
                </a:solidFill>
              </a:rPr>
              <a:t>this time it’s haunted</a:t>
            </a:r>
          </a:p>
        </p:txBody>
      </p:sp>
    </p:spTree>
    <p:extLst>
      <p:ext uri="{BB962C8B-B14F-4D97-AF65-F5344CB8AC3E}">
        <p14:creationId xmlns:p14="http://schemas.microsoft.com/office/powerpoint/2010/main" val="4300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4D1E-6830-4C5E-9896-F3B8C9C6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DFC7-38DC-4157-A54F-131F9795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call our procedure we need to loop through our list of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776E-EC29-430D-9ACB-6294CF81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77" y="2761461"/>
            <a:ext cx="341995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8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5B83-F2D9-4F22-8426-A4954F76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10C5-13EF-4742-9B56-AE499779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slim down our code… </a:t>
            </a:r>
            <a:r>
              <a:rPr lang="en-US" dirty="0" err="1"/>
              <a:t>OOOoooohhhh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adding: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sure the items attributes are generated randomly when the item is created. 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31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8E3-D557-49BA-AC28-0006CE49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1CA8-8999-4C70-9B61-99BBE928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this same technique to create random monsters and put them into random rooms</a:t>
            </a:r>
          </a:p>
        </p:txBody>
      </p:sp>
    </p:spTree>
    <p:extLst>
      <p:ext uri="{BB962C8B-B14F-4D97-AF65-F5344CB8AC3E}">
        <p14:creationId xmlns:p14="http://schemas.microsoft.com/office/powerpoint/2010/main" val="108718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F624-307B-412C-9AFB-8571D779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BB08-1B27-4FDC-AAA7-4A20F5CB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going to create a collection of random items, and have them populate into random rooms. To do this we need some starting data. </a:t>
            </a:r>
          </a:p>
          <a:p>
            <a:endParaRPr lang="en-GB" dirty="0"/>
          </a:p>
          <a:p>
            <a:pPr lvl="1"/>
            <a:r>
              <a:rPr lang="en-GB" dirty="0"/>
              <a:t>A list of item names</a:t>
            </a:r>
          </a:p>
          <a:p>
            <a:pPr lvl="1"/>
            <a:r>
              <a:rPr lang="en-GB" dirty="0"/>
              <a:t>A list of item descriptions</a:t>
            </a:r>
          </a:p>
          <a:p>
            <a:pPr lvl="1"/>
            <a:endParaRPr lang="en-GB" dirty="0"/>
          </a:p>
          <a:p>
            <a:r>
              <a:rPr lang="en-GB" dirty="0"/>
              <a:t>COPY to your Haunted House folder</a:t>
            </a:r>
          </a:p>
          <a:p>
            <a:pPr lvl="1"/>
            <a:r>
              <a:rPr lang="en-GB" dirty="0"/>
              <a:t>Item_Desc.txt </a:t>
            </a:r>
          </a:p>
          <a:p>
            <a:pPr lvl="1"/>
            <a:r>
              <a:rPr lang="en-GB" dirty="0"/>
              <a:t>Item_Names.txt </a:t>
            </a:r>
          </a:p>
          <a:p>
            <a:pPr lvl="1"/>
            <a:r>
              <a:rPr lang="en-GB" dirty="0"/>
              <a:t>textfile.py</a:t>
            </a:r>
          </a:p>
        </p:txBody>
      </p:sp>
      <p:sp>
        <p:nvSpPr>
          <p:cNvPr id="4" name="Folded Corner 4">
            <a:extLst>
              <a:ext uri="{FF2B5EF4-FFF2-40B4-BE49-F238E27FC236}">
                <a16:creationId xmlns:a16="http://schemas.microsoft.com/office/drawing/2014/main" id="{FC0F80E5-0518-4FE6-8354-1337BDB1E0C2}"/>
              </a:ext>
            </a:extLst>
          </p:cNvPr>
          <p:cNvSpPr/>
          <p:nvPr/>
        </p:nvSpPr>
        <p:spPr>
          <a:xfrm rot="926751">
            <a:off x="8376532" y="3871688"/>
            <a:ext cx="2351314" cy="20288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Textfile.py is going to be used over and over again so it makes sense to have it in it’s own separate module.</a:t>
            </a:r>
          </a:p>
        </p:txBody>
      </p:sp>
    </p:spTree>
    <p:extLst>
      <p:ext uri="{BB962C8B-B14F-4D97-AF65-F5344CB8AC3E}">
        <p14:creationId xmlns:p14="http://schemas.microsoft.com/office/powerpoint/2010/main" val="370273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A692-3FB5-4EDB-8F18-EA29F9F1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746C-DA52-4EA1-9529-6114AB9A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file called Data.py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1C10B-D36E-4FCE-89CE-0818E81D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15" y="2715240"/>
            <a:ext cx="4143953" cy="1286054"/>
          </a:xfrm>
          <a:prstGeom prst="rect">
            <a:avLst/>
          </a:prstGeom>
        </p:spPr>
      </p:pic>
      <p:sp>
        <p:nvSpPr>
          <p:cNvPr id="6" name="Folded Corner 4">
            <a:extLst>
              <a:ext uri="{FF2B5EF4-FFF2-40B4-BE49-F238E27FC236}">
                <a16:creationId xmlns:a16="http://schemas.microsoft.com/office/drawing/2014/main" id="{5393B2DE-6EAA-41BB-9212-7F3E622154D7}"/>
              </a:ext>
            </a:extLst>
          </p:cNvPr>
          <p:cNvSpPr/>
          <p:nvPr/>
        </p:nvSpPr>
        <p:spPr>
          <a:xfrm rot="926751">
            <a:off x="7680961" y="2730137"/>
            <a:ext cx="2351314" cy="20288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going to load the data from our </a:t>
            </a:r>
            <a:r>
              <a:rPr lang="en-GB" dirty="0" err="1">
                <a:solidFill>
                  <a:schemeClr val="tx1"/>
                </a:solidFill>
              </a:rPr>
              <a:t>textfiles</a:t>
            </a:r>
            <a:r>
              <a:rPr lang="en-GB" dirty="0">
                <a:solidFill>
                  <a:schemeClr val="tx1"/>
                </a:solidFill>
              </a:rPr>
              <a:t> and save it into lists called </a:t>
            </a:r>
            <a:r>
              <a:rPr lang="en-GB" dirty="0" err="1">
                <a:solidFill>
                  <a:schemeClr val="tx1"/>
                </a:solidFill>
              </a:rPr>
              <a:t>i_name</a:t>
            </a:r>
            <a:r>
              <a:rPr lang="en-GB" dirty="0">
                <a:solidFill>
                  <a:schemeClr val="tx1"/>
                </a:solidFill>
              </a:rPr>
              <a:t> &amp; </a:t>
            </a:r>
            <a:r>
              <a:rPr lang="en-GB" dirty="0" err="1">
                <a:solidFill>
                  <a:schemeClr val="tx1"/>
                </a:solidFill>
              </a:rPr>
              <a:t>i_desc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2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A827-0831-4369-AB3B-C08CE6C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Item.py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CF12-2261-4FFA-9744-BECFAF72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will need to edit our constructor to set all of the starting attributes to None. Don’t worry. We can still change them using our getters and setters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6FE84-7ECB-4F25-9F0F-509CC880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6" y="3174629"/>
            <a:ext cx="4315427" cy="3572374"/>
          </a:xfrm>
          <a:prstGeom prst="rect">
            <a:avLst/>
          </a:prstGeom>
        </p:spPr>
      </p:pic>
      <p:sp>
        <p:nvSpPr>
          <p:cNvPr id="15" name="Folded Corner 4">
            <a:extLst>
              <a:ext uri="{FF2B5EF4-FFF2-40B4-BE49-F238E27FC236}">
                <a16:creationId xmlns:a16="http://schemas.microsoft.com/office/drawing/2014/main" id="{D1AE7FA7-BE00-472D-942B-02FD8633F761}"/>
              </a:ext>
            </a:extLst>
          </p:cNvPr>
          <p:cNvSpPr/>
          <p:nvPr/>
        </p:nvSpPr>
        <p:spPr>
          <a:xfrm rot="926751">
            <a:off x="7083802" y="3451100"/>
            <a:ext cx="2351314" cy="20288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Make sure that you add in the imports to get our data from the module</a:t>
            </a:r>
          </a:p>
        </p:txBody>
      </p:sp>
    </p:spTree>
    <p:extLst>
      <p:ext uri="{BB962C8B-B14F-4D97-AF65-F5344CB8AC3E}">
        <p14:creationId xmlns:p14="http://schemas.microsoft.com/office/powerpoint/2010/main" val="268310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6A95-CA6F-43D1-AA87-3BC5364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4794-D39F-4136-B6FE-CCF4872E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create a list to hold the items that are in our haunted house and empty items ready to be filled with data.</a:t>
            </a:r>
          </a:p>
          <a:p>
            <a:endParaRPr lang="en-GB" dirty="0"/>
          </a:p>
          <a:p>
            <a:r>
              <a:rPr lang="en-GB" dirty="0"/>
              <a:t>Create 4 more items underneath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AA2C-009A-4079-AC9C-BAD1ED71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5927"/>
            <a:ext cx="3467584" cy="1028844"/>
          </a:xfrm>
          <a:prstGeom prst="rect">
            <a:avLst/>
          </a:prstGeom>
        </p:spPr>
      </p:pic>
      <p:sp>
        <p:nvSpPr>
          <p:cNvPr id="9" name="Folded Corner 4">
            <a:extLst>
              <a:ext uri="{FF2B5EF4-FFF2-40B4-BE49-F238E27FC236}">
                <a16:creationId xmlns:a16="http://schemas.microsoft.com/office/drawing/2014/main" id="{EE9A0E89-523D-4808-B954-D674534651D0}"/>
              </a:ext>
            </a:extLst>
          </p:cNvPr>
          <p:cNvSpPr/>
          <p:nvPr/>
        </p:nvSpPr>
        <p:spPr>
          <a:xfrm rot="926751">
            <a:off x="6302839" y="3717850"/>
            <a:ext cx="2463448" cy="217026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gen_rnd_item</a:t>
            </a:r>
            <a:r>
              <a:rPr lang="en-GB" dirty="0">
                <a:solidFill>
                  <a:schemeClr val="tx1"/>
                </a:solidFill>
              </a:rPr>
              <a:t> is the name of the method in item.py we are about to make. We are going to need the list of items so we pass it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127600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C5F7-A4BE-4C89-9E81-F4C0C03C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8813-CB08-4525-B5CA-F6D800A1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now create a method that will generate a random item.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D2796-37D3-4924-A5B0-ACA47876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889" y="2932583"/>
            <a:ext cx="4877481" cy="3743847"/>
          </a:xfrm>
          <a:prstGeom prst="rect">
            <a:avLst/>
          </a:prstGeom>
        </p:spPr>
      </p:pic>
      <p:sp>
        <p:nvSpPr>
          <p:cNvPr id="6" name="Folded Corner 4">
            <a:extLst>
              <a:ext uri="{FF2B5EF4-FFF2-40B4-BE49-F238E27FC236}">
                <a16:creationId xmlns:a16="http://schemas.microsoft.com/office/drawing/2014/main" id="{4E3AB105-FB4D-4522-A6F6-5E354CEAD490}"/>
              </a:ext>
            </a:extLst>
          </p:cNvPr>
          <p:cNvSpPr/>
          <p:nvPr/>
        </p:nvSpPr>
        <p:spPr>
          <a:xfrm rot="926751">
            <a:off x="7959525" y="2686574"/>
            <a:ext cx="2617476" cy="119189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first part selects a random item from the list and saves it as a variable</a:t>
            </a:r>
          </a:p>
        </p:txBody>
      </p:sp>
      <p:sp>
        <p:nvSpPr>
          <p:cNvPr id="7" name="Folded Corner 4">
            <a:extLst>
              <a:ext uri="{FF2B5EF4-FFF2-40B4-BE49-F238E27FC236}">
                <a16:creationId xmlns:a16="http://schemas.microsoft.com/office/drawing/2014/main" id="{69345F8F-C5DA-48E7-B04D-9061BBC42603}"/>
              </a:ext>
            </a:extLst>
          </p:cNvPr>
          <p:cNvSpPr/>
          <p:nvPr/>
        </p:nvSpPr>
        <p:spPr>
          <a:xfrm rot="926751">
            <a:off x="7432133" y="4907776"/>
            <a:ext cx="2617476" cy="119189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attributes are set to the value of the variables</a:t>
            </a:r>
          </a:p>
        </p:txBody>
      </p:sp>
      <p:sp>
        <p:nvSpPr>
          <p:cNvPr id="8" name="Folded Corner 4">
            <a:extLst>
              <a:ext uri="{FF2B5EF4-FFF2-40B4-BE49-F238E27FC236}">
                <a16:creationId xmlns:a16="http://schemas.microsoft.com/office/drawing/2014/main" id="{31CBBD41-B850-4805-A884-C2292CCC79CE}"/>
              </a:ext>
            </a:extLst>
          </p:cNvPr>
          <p:cNvSpPr/>
          <p:nvPr/>
        </p:nvSpPr>
        <p:spPr>
          <a:xfrm rot="20362412">
            <a:off x="840029" y="4009910"/>
            <a:ext cx="2617476" cy="119189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It is then removed from our list so each item is unique</a:t>
            </a:r>
          </a:p>
        </p:txBody>
      </p:sp>
      <p:sp>
        <p:nvSpPr>
          <p:cNvPr id="9" name="Folded Corner 4">
            <a:extLst>
              <a:ext uri="{FF2B5EF4-FFF2-40B4-BE49-F238E27FC236}">
                <a16:creationId xmlns:a16="http://schemas.microsoft.com/office/drawing/2014/main" id="{AEADB76F-0E7D-4390-9813-0E47034722A7}"/>
              </a:ext>
            </a:extLst>
          </p:cNvPr>
          <p:cNvSpPr/>
          <p:nvPr/>
        </p:nvSpPr>
        <p:spPr>
          <a:xfrm rot="20941212">
            <a:off x="926088" y="5976188"/>
            <a:ext cx="2617476" cy="67142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new item is added to the list of create items</a:t>
            </a:r>
          </a:p>
        </p:txBody>
      </p:sp>
    </p:spTree>
    <p:extLst>
      <p:ext uri="{BB962C8B-B14F-4D97-AF65-F5344CB8AC3E}">
        <p14:creationId xmlns:p14="http://schemas.microsoft.com/office/powerpoint/2010/main" val="340491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BC01-A9F6-4B0B-83E3-75A40974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EFE6-FAF8-4160-A716-50E51448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Huzzah we now have a list of random items created as objects. Now to put them into random rooms. </a:t>
            </a:r>
          </a:p>
          <a:p>
            <a:r>
              <a:rPr lang="en-GB" dirty="0"/>
              <a:t>First of all we need to create a list for the rooms to be added to</a:t>
            </a:r>
          </a:p>
          <a:p>
            <a:r>
              <a:rPr lang="en-GB" dirty="0"/>
              <a:t>Then add the rooms to the empty list</a:t>
            </a:r>
          </a:p>
          <a:p>
            <a:r>
              <a:rPr lang="en-GB" dirty="0"/>
              <a:t>Do this now!</a:t>
            </a:r>
          </a:p>
        </p:txBody>
      </p:sp>
    </p:spTree>
    <p:extLst>
      <p:ext uri="{BB962C8B-B14F-4D97-AF65-F5344CB8AC3E}">
        <p14:creationId xmlns:p14="http://schemas.microsoft.com/office/powerpoint/2010/main" val="382252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B214-7EEB-4860-92F3-068FA5DC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AEE4-5FF4-47A8-A100-8F73B517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37A7F-78CD-4F3E-B3AB-C2AD8E04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61" y="2585537"/>
            <a:ext cx="378195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CADB-D258-4DF8-914F-0481BDE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0F42-1801-46AB-BE36-FE4E3C32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4539" cy="4351338"/>
          </a:xfrm>
        </p:spPr>
        <p:txBody>
          <a:bodyPr/>
          <a:lstStyle/>
          <a:p>
            <a:r>
              <a:rPr lang="en-GB" dirty="0"/>
              <a:t>We can now create a simple procedure in Main.py to add the items to the rooms.</a:t>
            </a:r>
          </a:p>
          <a:p>
            <a:r>
              <a:rPr lang="en-GB" dirty="0"/>
              <a:t>X will take on the value of each room in our list</a:t>
            </a:r>
          </a:p>
          <a:p>
            <a:r>
              <a:rPr lang="en-GB" dirty="0"/>
              <a:t>If the rooms item attribute is None then the item (passed as a parameter into the procedure) will be set to that attribute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ded Corner 4">
            <a:extLst>
              <a:ext uri="{FF2B5EF4-FFF2-40B4-BE49-F238E27FC236}">
                <a16:creationId xmlns:a16="http://schemas.microsoft.com/office/drawing/2014/main" id="{2A048A0D-B51B-40EE-845E-44438889F445}"/>
              </a:ext>
            </a:extLst>
          </p:cNvPr>
          <p:cNvSpPr/>
          <p:nvPr/>
        </p:nvSpPr>
        <p:spPr>
          <a:xfrm rot="926751">
            <a:off x="9612984" y="4006626"/>
            <a:ext cx="2351314" cy="20288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DON’T FORGET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You will need to make sure that your rooms have an attribute to store the item in…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6220D-873B-4C04-AF5D-3A376E30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78" y="4165255"/>
            <a:ext cx="367716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3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507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HAUNTED HOUSE Part 3 this time it’s haunted</vt:lpstr>
      <vt:lpstr>Randomness</vt:lpstr>
      <vt:lpstr>Data.py</vt:lpstr>
      <vt:lpstr>Item.py</vt:lpstr>
      <vt:lpstr>Main.py</vt:lpstr>
      <vt:lpstr>Item.py</vt:lpstr>
      <vt:lpstr>Main.py</vt:lpstr>
      <vt:lpstr>Main.py</vt:lpstr>
      <vt:lpstr>Main.py</vt:lpstr>
      <vt:lpstr>Main.py</vt:lpstr>
      <vt:lpstr>Items.py</vt:lpstr>
      <vt:lpstr>Extension</vt:lpstr>
    </vt:vector>
  </TitlesOfParts>
  <Company>Oriel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Smith</dc:creator>
  <cp:lastModifiedBy>Richard Smith</cp:lastModifiedBy>
  <cp:revision>34</cp:revision>
  <dcterms:created xsi:type="dcterms:W3CDTF">2019-03-11T07:51:02Z</dcterms:created>
  <dcterms:modified xsi:type="dcterms:W3CDTF">2021-11-26T22:11:57Z</dcterms:modified>
</cp:coreProperties>
</file>