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0" r:id="rId3"/>
    <p:sldId id="281" r:id="rId4"/>
    <p:sldId id="282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4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75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8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1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4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8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7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33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8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DBA4-CF3E-432C-821B-38F13DC7C9A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4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samientos de un hombre: Noche de Bruja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3" y="-5373"/>
            <a:ext cx="11375756" cy="6863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993" y="4470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solidFill>
                  <a:schemeClr val="bg1"/>
                </a:solidFill>
              </a:rPr>
              <a:t>PYTHON HAUNTED HOUSE </a:t>
            </a:r>
            <a:r>
              <a:rPr lang="en-GB" sz="8000" b="1">
                <a:solidFill>
                  <a:schemeClr val="bg1"/>
                </a:solidFill>
              </a:rPr>
              <a:t>Part 4</a:t>
            </a:r>
            <a:br>
              <a:rPr lang="en-GB" sz="8000" b="1" dirty="0">
                <a:solidFill>
                  <a:schemeClr val="bg1"/>
                </a:solidFill>
              </a:rPr>
            </a:br>
            <a:r>
              <a:rPr lang="en-GB" sz="8000" b="1" dirty="0">
                <a:solidFill>
                  <a:schemeClr val="bg1"/>
                </a:solidFill>
              </a:rPr>
              <a:t>Lost?</a:t>
            </a:r>
          </a:p>
        </p:txBody>
      </p:sp>
    </p:spTree>
    <p:extLst>
      <p:ext uri="{BB962C8B-B14F-4D97-AF65-F5344CB8AC3E}">
        <p14:creationId xmlns:p14="http://schemas.microsoft.com/office/powerpoint/2010/main" val="43000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F09C-A4C1-42F4-A2D2-392FBEA0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ED8B-A9A9-4D96-BF82-1345011B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need to draw the room. If </a:t>
            </a:r>
            <a:r>
              <a:rPr lang="en-GB" dirty="0" err="1"/>
              <a:t>n_door</a:t>
            </a:r>
            <a:r>
              <a:rPr lang="en-GB" dirty="0"/>
              <a:t> is true we draw a door, if it is False we don’t.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Complete this for the remaining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0DDF2-2ED5-45BE-AC1F-3263D60D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8" y="2747867"/>
            <a:ext cx="382958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4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CAED-5E9E-4B1A-AC3F-CD9D528D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C066-816C-4E1E-AA7B-A21389FE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22FB7-EFA9-4443-9F40-50E1C82C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76" y="0"/>
            <a:ext cx="3738247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8C6DCB-0C13-4942-A4F7-78BD9A0ABA9F}"/>
              </a:ext>
            </a:extLst>
          </p:cNvPr>
          <p:cNvSpPr/>
          <p:nvPr/>
        </p:nvSpPr>
        <p:spPr>
          <a:xfrm>
            <a:off x="4162098" y="2498834"/>
            <a:ext cx="3917730" cy="2025869"/>
          </a:xfrm>
          <a:prstGeom prst="roundRect">
            <a:avLst>
              <a:gd name="adj" fmla="val 382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ded Corner 4">
            <a:extLst>
              <a:ext uri="{FF2B5EF4-FFF2-40B4-BE49-F238E27FC236}">
                <a16:creationId xmlns:a16="http://schemas.microsoft.com/office/drawing/2014/main" id="{F153B948-AE8E-4638-967C-30023CA015D9}"/>
              </a:ext>
            </a:extLst>
          </p:cNvPr>
          <p:cNvSpPr/>
          <p:nvPr/>
        </p:nvSpPr>
        <p:spPr>
          <a:xfrm rot="926751">
            <a:off x="8372307" y="2571034"/>
            <a:ext cx="2351314" cy="202880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Careful here</a:t>
            </a:r>
          </a:p>
        </p:txBody>
      </p:sp>
    </p:spTree>
    <p:extLst>
      <p:ext uri="{BB962C8B-B14F-4D97-AF65-F5344CB8AC3E}">
        <p14:creationId xmlns:p14="http://schemas.microsoft.com/office/powerpoint/2010/main" val="270457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4069-3D05-47AD-A9F7-A536C27C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DE3B-9927-4157-A864-0448B477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the </a:t>
            </a:r>
            <a:r>
              <a:rPr lang="en-GB" dirty="0" err="1"/>
              <a:t>room_draw</a:t>
            </a:r>
            <a:r>
              <a:rPr lang="en-GB" dirty="0"/>
              <a:t> method called near the top of the main game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33EE0-93EE-4DC2-827A-54EFE538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3209894"/>
            <a:ext cx="384863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5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F624-307B-412C-9AFB-8571D779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BB08-1B27-4FDC-AAA7-4A20F5CB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going to try and add in some features to make the lives of our adventures a little easier. </a:t>
            </a:r>
          </a:p>
          <a:p>
            <a:endParaRPr lang="en-GB" dirty="0"/>
          </a:p>
          <a:p>
            <a:r>
              <a:rPr lang="en-GB" dirty="0"/>
              <a:t>The first is a map. </a:t>
            </a:r>
          </a:p>
          <a:p>
            <a:endParaRPr lang="en-GB" dirty="0"/>
          </a:p>
          <a:p>
            <a:r>
              <a:rPr lang="en-GB" dirty="0"/>
              <a:t>This will be drawn based upon the created rooms. </a:t>
            </a:r>
          </a:p>
        </p:txBody>
      </p:sp>
      <p:sp>
        <p:nvSpPr>
          <p:cNvPr id="4" name="Folded Corner 4">
            <a:extLst>
              <a:ext uri="{FF2B5EF4-FFF2-40B4-BE49-F238E27FC236}">
                <a16:creationId xmlns:a16="http://schemas.microsoft.com/office/drawing/2014/main" id="{FC0F80E5-0518-4FE6-8354-1337BDB1E0C2}"/>
              </a:ext>
            </a:extLst>
          </p:cNvPr>
          <p:cNvSpPr/>
          <p:nvPr/>
        </p:nvSpPr>
        <p:spPr>
          <a:xfrm rot="926751">
            <a:off x="8376532" y="3871688"/>
            <a:ext cx="2351314" cy="202880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Textfile.py is going to be used over and over again so it makes sense to have it in it’s own separate module.</a:t>
            </a:r>
          </a:p>
        </p:txBody>
      </p:sp>
    </p:spTree>
    <p:extLst>
      <p:ext uri="{BB962C8B-B14F-4D97-AF65-F5344CB8AC3E}">
        <p14:creationId xmlns:p14="http://schemas.microsoft.com/office/powerpoint/2010/main" val="370273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DC72-99FA-446A-8938-9BCFBF8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C56B-E9B1-4EFC-9798-2EB67E7B7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going to draw something quite simple:</a:t>
            </a:r>
          </a:p>
          <a:p>
            <a:r>
              <a:rPr lang="en-GB" dirty="0"/>
              <a:t>If the room has an enemy draw an “e”</a:t>
            </a:r>
          </a:p>
          <a:p>
            <a:r>
              <a:rPr lang="en-GB" dirty="0"/>
              <a:t>If the room has an item draw an “</a:t>
            </a:r>
            <a:r>
              <a:rPr lang="en-GB" dirty="0" err="1"/>
              <a:t>i</a:t>
            </a:r>
            <a:r>
              <a:rPr lang="en-GB" dirty="0"/>
              <a:t>”</a:t>
            </a:r>
          </a:p>
          <a:p>
            <a:r>
              <a:rPr lang="en-GB" dirty="0"/>
              <a:t>If the room links to another room draw a door.</a:t>
            </a:r>
          </a:p>
          <a:p>
            <a:r>
              <a:rPr lang="en-GB" dirty="0"/>
              <a:t>In this example / is used for a door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3DEBF-E4FE-4C00-B1B1-B9421CF3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398" y="2843845"/>
            <a:ext cx="194337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1698-E106-4ABC-B018-2941EDB3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E4D6-385C-4309-A955-9DA3D264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backup of your room.py &amp; main.py so if something goes wrong you can always go back a step. </a:t>
            </a:r>
          </a:p>
          <a:p>
            <a:r>
              <a:rPr lang="en-GB" dirty="0"/>
              <a:t>Do this now.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40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C325-8F3E-47F3-AB92-C2D3889C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2E30-C26B-4089-A75A-AACFC5DC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Honestly, make sure you have done this.</a:t>
            </a:r>
          </a:p>
          <a:p>
            <a:endParaRPr lang="en-GB" dirty="0"/>
          </a:p>
          <a:p>
            <a:r>
              <a:rPr lang="en-GB" dirty="0"/>
              <a:t>Ask the person next to you to check that you have backed up your files.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1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D783-8EEA-4E16-B9F5-D3D8FFEC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CFD4-2853-4A16-9F7B-AEDF4743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method called </a:t>
            </a:r>
            <a:r>
              <a:rPr lang="en-GB" dirty="0" err="1"/>
              <a:t>room_draw</a:t>
            </a:r>
            <a:r>
              <a:rPr lang="en-GB" dirty="0"/>
              <a:t>.</a:t>
            </a:r>
          </a:p>
          <a:p>
            <a:r>
              <a:rPr lang="en-GB" dirty="0"/>
              <a:t>The logic:</a:t>
            </a:r>
          </a:p>
          <a:p>
            <a:pPr lvl="1"/>
            <a:r>
              <a:rPr lang="en-GB" dirty="0"/>
              <a:t>We are going to create a 6 variables that are all set to false</a:t>
            </a:r>
          </a:p>
          <a:p>
            <a:pPr lvl="1"/>
            <a:r>
              <a:rPr lang="en-GB" dirty="0"/>
              <a:t>4 x door directions</a:t>
            </a:r>
          </a:p>
          <a:p>
            <a:pPr lvl="1"/>
            <a:r>
              <a:rPr lang="en-GB" dirty="0"/>
              <a:t>1 x item in a room </a:t>
            </a:r>
          </a:p>
          <a:p>
            <a:pPr lvl="1"/>
            <a:r>
              <a:rPr lang="en-GB" dirty="0"/>
              <a:t>1 x enemy in a room</a:t>
            </a:r>
          </a:p>
          <a:p>
            <a:r>
              <a:rPr lang="en-GB" dirty="0"/>
              <a:t>Do this now</a:t>
            </a:r>
          </a:p>
          <a:p>
            <a:pPr marL="457200" lvl="1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8970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72E1-4C8A-4D40-83BC-51B66A71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2D08-C55C-4E43-BFDB-A9FFFBAF1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C4E62-C71F-4E39-B5AC-28F5A012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8" y="2429207"/>
            <a:ext cx="331516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4545-906E-4082-B7A0-E3FA38BC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6BCD-39F2-4894-B43F-C0E61154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we need to check if a room links to another room: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if a room has an item in it: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Complete this for the other doors and enemy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B1AEA-B8E9-4F3D-8BD7-C03ADCE3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08" y="2657367"/>
            <a:ext cx="4344006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3FC2A-6423-418D-8088-5A2651A3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95" y="4474323"/>
            <a:ext cx="3934374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0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4055-91D6-4658-B0B8-F2F89942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A21-63AE-402D-88BB-1A7F9110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943BE-6063-4EF8-A699-6B9A83FE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19" y="237679"/>
            <a:ext cx="4772691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0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336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 HAUNTED HOUSE Part 4 Lost?</vt:lpstr>
      <vt:lpstr>Quality of Life</vt:lpstr>
      <vt:lpstr>Map</vt:lpstr>
      <vt:lpstr>Room.py</vt:lpstr>
      <vt:lpstr>Backups</vt:lpstr>
      <vt:lpstr>Room.py</vt:lpstr>
      <vt:lpstr>Room.py</vt:lpstr>
      <vt:lpstr>Room.py</vt:lpstr>
      <vt:lpstr>Room.py</vt:lpstr>
      <vt:lpstr>Room.py</vt:lpstr>
      <vt:lpstr>Room.py</vt:lpstr>
      <vt:lpstr>Main.py</vt:lpstr>
    </vt:vector>
  </TitlesOfParts>
  <Company>Oriel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Smith</dc:creator>
  <cp:lastModifiedBy>Richard Smith</cp:lastModifiedBy>
  <cp:revision>35</cp:revision>
  <dcterms:created xsi:type="dcterms:W3CDTF">2019-03-11T07:51:02Z</dcterms:created>
  <dcterms:modified xsi:type="dcterms:W3CDTF">2022-09-27T07:46:04Z</dcterms:modified>
</cp:coreProperties>
</file>