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4" name="Google Shape;24;p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Google Shape;42;p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47" name="Google Shape;47;p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51" name="Google Shape;51;p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55" name="Google Shape;55;p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1" name="Google Shape;61;p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80" name="Google Shape;80;p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3" name="Google Shape;83;p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4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88" name="Google Shape;88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6" name="Google Shape;116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2" name="Google Shape;122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368200" y="1635288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000"/>
              <a:t>Проект на тему: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500"/>
              <a:t>“ClothesBot”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6727100" y="448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Отрубянников Артём Олегович</a:t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rPr lang="ru" sz="955">
                <a:solidFill>
                  <a:schemeClr val="lt1"/>
                </a:solidFill>
              </a:rPr>
              <a:t>“</a:t>
            </a:r>
            <a:r>
              <a:rPr b="0" i="0" lang="ru" sz="955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ГБОУ  Школа №1492</a:t>
            </a:r>
            <a:r>
              <a:rPr lang="ru" sz="955">
                <a:solidFill>
                  <a:schemeClr val="lt1"/>
                </a:solidFill>
              </a:rPr>
              <a:t>”</a:t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58"/>
              <a:buFont typeface="Nunito"/>
              <a:buNone/>
            </a:pPr>
            <a:r>
              <a:t/>
            </a:r>
            <a:endParaRPr b="0" i="0" sz="955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>
            <p:ph idx="4294967295" type="subTitle"/>
          </p:nvPr>
        </p:nvSpPr>
        <p:spPr>
          <a:xfrm>
            <a:off x="0" y="43595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Руководитель: Русаков Алексей Михайлович</a:t>
            </a:r>
            <a:endParaRPr b="0" i="0" sz="1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Преподаватель детского технопарка “Альтаир”</a:t>
            </a:r>
            <a:endParaRPr b="0" i="0" sz="1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297800" y="4855625"/>
            <a:ext cx="5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2022 г.</a:t>
            </a:r>
            <a:endParaRPr b="0" i="0" sz="9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204125" y="923850"/>
            <a:ext cx="60486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1905" lvl="0" marL="1270" marR="255905" rtl="0" algn="l">
              <a:lnSpc>
                <a:spcPct val="110833"/>
              </a:lnSpc>
              <a:spcBef>
                <a:spcPts val="560"/>
              </a:spcBef>
              <a:spcAft>
                <a:spcPts val="0"/>
              </a:spcAft>
              <a:buSzPct val="258064"/>
              <a:buNone/>
            </a:pPr>
            <a:r>
              <a:rPr lang="ru" sz="155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В результате был разработан бот в мессенджере Telegram, которой на основе данных, введенных пользователем, подбирает наиболее подходящие варианты одежды из различных интернет магазинов.</a:t>
            </a:r>
            <a:endParaRPr sz="155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 txBox="1"/>
          <p:nvPr>
            <p:ph type="title"/>
          </p:nvPr>
        </p:nvSpPr>
        <p:spPr>
          <a:xfrm>
            <a:off x="204125" y="2374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Результаты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22"/>
          <p:cNvSpPr txBox="1"/>
          <p:nvPr>
            <p:ph type="title"/>
          </p:nvPr>
        </p:nvSpPr>
        <p:spPr>
          <a:xfrm>
            <a:off x="241100" y="20974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Перспективы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22"/>
          <p:cNvSpPr txBox="1"/>
          <p:nvPr>
            <p:ph type="title"/>
          </p:nvPr>
        </p:nvSpPr>
        <p:spPr>
          <a:xfrm>
            <a:off x="123875" y="2754125"/>
            <a:ext cx="63378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42545" rtl="0" algn="just">
              <a:lnSpc>
                <a:spcPct val="110416"/>
              </a:lnSpc>
              <a:spcBef>
                <a:spcPts val="0"/>
              </a:spcBef>
              <a:spcAft>
                <a:spcPts val="505"/>
              </a:spcAft>
              <a:buSzPts val="3600"/>
              <a:buNone/>
            </a:pPr>
            <a:r>
              <a:rPr lang="ru" sz="135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Коммерциализация программного решения с адаптацией под различные области применения. Добавление модуля интеллектуального самообучения на основе реплик пользователя. Локализация программного обеспечения на различные языки мира</a:t>
            </a:r>
            <a:endParaRPr sz="135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2"/>
          <p:cNvPicPr preferRelativeResize="0"/>
          <p:nvPr/>
        </p:nvPicPr>
        <p:blipFill rotWithShape="1">
          <a:blip r:embed="rId3">
            <a:alphaModFix/>
          </a:blip>
          <a:srcRect b="6164" l="0" r="0" t="0"/>
          <a:stretch/>
        </p:blipFill>
        <p:spPr>
          <a:xfrm>
            <a:off x="6397225" y="2639150"/>
            <a:ext cx="2351949" cy="22070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2" name="Google Shape;382;p22"/>
          <p:cNvCxnSpPr/>
          <p:nvPr/>
        </p:nvCxnSpPr>
        <p:spPr>
          <a:xfrm flipH="1" rot="10800000">
            <a:off x="6654425" y="3517650"/>
            <a:ext cx="602700" cy="45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22"/>
          <p:cNvCxnSpPr/>
          <p:nvPr/>
        </p:nvCxnSpPr>
        <p:spPr>
          <a:xfrm>
            <a:off x="7224975" y="3517650"/>
            <a:ext cx="289200" cy="27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22"/>
          <p:cNvCxnSpPr/>
          <p:nvPr/>
        </p:nvCxnSpPr>
        <p:spPr>
          <a:xfrm flipH="1" rot="10800000">
            <a:off x="7514175" y="3497550"/>
            <a:ext cx="417900" cy="3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22"/>
          <p:cNvCxnSpPr/>
          <p:nvPr/>
        </p:nvCxnSpPr>
        <p:spPr>
          <a:xfrm>
            <a:off x="7932075" y="3517650"/>
            <a:ext cx="120600" cy="13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22"/>
          <p:cNvCxnSpPr/>
          <p:nvPr/>
        </p:nvCxnSpPr>
        <p:spPr>
          <a:xfrm flipH="1" rot="10800000">
            <a:off x="8044750" y="3214625"/>
            <a:ext cx="562500" cy="42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22"/>
          <p:cNvCxnSpPr/>
          <p:nvPr/>
        </p:nvCxnSpPr>
        <p:spPr>
          <a:xfrm>
            <a:off x="6654425" y="3089325"/>
            <a:ext cx="20199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22"/>
          <p:cNvSpPr txBox="1"/>
          <p:nvPr/>
        </p:nvSpPr>
        <p:spPr>
          <a:xfrm>
            <a:off x="7128525" y="278385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ClothesBot</a:t>
            </a:r>
            <a:endParaRPr b="1" i="0" sz="1400" u="none" cap="none" strike="noStrike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1517800" y="7851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400"/>
              <a:t>Спасибо за 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lt1"/>
                </a:solidFill>
              </a:rPr>
              <a:t>Актуальность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332100" y="915150"/>
            <a:ext cx="7030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ru">
                <a:solidFill>
                  <a:schemeClr val="lt1"/>
                </a:solidFill>
              </a:rPr>
              <a:t>Онлайн шоппинг в настоящее время становится всё более востребованным по сравнению с обычным хождением по магазинам. Людям гораздо удобнее найти и заказать понравившуюся им вещь онлайн, нежели часами бродить по торговым центрам. Однако, онлайн шоппинг также отнимает у пользователей достаточное количество времени, из за того что каждый сайт предлагает разные варианты одежды с разными характеристиками и покупателю зачастую приходится посетить множество различных сайтов, прежде чем найти нужную вещь.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32100" y="2571750"/>
            <a:ext cx="48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" sz="1700" u="sng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Идея проекта</a:t>
            </a:r>
            <a:r>
              <a:rPr b="1" i="0" lang="ru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i="0" lang="ru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Telegram бот, который значительно облегч</a:t>
            </a:r>
            <a:r>
              <a:rPr b="1" lang="ru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ает</a:t>
            </a:r>
            <a:r>
              <a:rPr b="1" i="0" lang="ru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онлайн шоппинг пользователям интернета.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7200" y="2817150"/>
            <a:ext cx="3071373" cy="21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Цель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332100" y="915150"/>
            <a:ext cx="570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Написать Telegram бота, который отправляет ссылки пользователю на желаемый предмет одежды, учитывая его параметры (рост, вес, размер и т.д.) и предпочтения (цена, цвет, бренд и т.д.).</a:t>
            </a:r>
            <a:endParaRPr b="1" i="0" sz="16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Сделать интерфейс бота удобным в использовании.</a:t>
            </a:r>
            <a:endParaRPr b="1" i="0" sz="16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00" y="2680400"/>
            <a:ext cx="2913375" cy="1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5375" y="2680400"/>
            <a:ext cx="2246174" cy="1998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5"/>
          <p:cNvCxnSpPr/>
          <p:nvPr/>
        </p:nvCxnSpPr>
        <p:spPr>
          <a:xfrm flipH="1">
            <a:off x="6175150" y="3069913"/>
            <a:ext cx="994800" cy="1219800"/>
          </a:xfrm>
          <a:prstGeom prst="straightConnector1">
            <a:avLst/>
          </a:prstGeom>
          <a:noFill/>
          <a:ln cap="flat" cmpd="sng" w="76200">
            <a:solidFill>
              <a:srgbClr val="59E0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5"/>
          <p:cNvCxnSpPr/>
          <p:nvPr/>
        </p:nvCxnSpPr>
        <p:spPr>
          <a:xfrm>
            <a:off x="5710850" y="3685525"/>
            <a:ext cx="508500" cy="604200"/>
          </a:xfrm>
          <a:prstGeom prst="straightConnector1">
            <a:avLst/>
          </a:prstGeom>
          <a:noFill/>
          <a:ln cap="flat" cmpd="sng" w="76200">
            <a:solidFill>
              <a:srgbClr val="59E0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5"/>
          <p:cNvCxnSpPr/>
          <p:nvPr/>
        </p:nvCxnSpPr>
        <p:spPr>
          <a:xfrm flipH="1">
            <a:off x="537200" y="2697025"/>
            <a:ext cx="2926200" cy="191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5"/>
          <p:cNvCxnSpPr/>
          <p:nvPr/>
        </p:nvCxnSpPr>
        <p:spPr>
          <a:xfrm>
            <a:off x="537200" y="2697025"/>
            <a:ext cx="2926200" cy="191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332100" y="228750"/>
            <a:ext cx="3924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Задачи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332100" y="810675"/>
            <a:ext cx="57768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Определить функционал бота.</a:t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Изучить синтаксис библиотеки pyTelegramBotAPI</a:t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marR="42545" rtl="0" algn="just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Прописать основной принцип диалога бота с пользователем.</a:t>
            </a:r>
            <a:endParaRPr b="1" i="0" sz="1500" u="none" cap="none" strike="noStrike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Получить API ключи от различных интернет магазинов одежды.</a:t>
            </a:r>
            <a:endParaRPr b="1" i="0" sz="1500" u="none" cap="none" strike="noStrike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42545" rtl="0" algn="just">
              <a:lnSpc>
                <a:spcPct val="110416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Выбрать сервис для хостинга бота.</a:t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b="1" i="0" lang="ru" sz="15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Определить перспективы развития проекта</a:t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316650" y="22137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Функционал бота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509175" y="1409475"/>
            <a:ext cx="7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354225" y="1225000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258275" y="1365200"/>
            <a:ext cx="7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509175" y="936450"/>
            <a:ext cx="76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>
            <p:ph idx="4294967295" type="body"/>
          </p:nvPr>
        </p:nvSpPr>
        <p:spPr>
          <a:xfrm>
            <a:off x="332100" y="915150"/>
            <a:ext cx="7030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6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ru" sz="5918">
                <a:solidFill>
                  <a:schemeClr val="lt1"/>
                </a:solidFill>
              </a:rPr>
              <a:t>Данный бот предназначен для большинства обычных пользователей интернета, которые хотят сэкономить свое время при покупке одежды онлайн. </a:t>
            </a:r>
            <a:endParaRPr b="1" sz="59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67"/>
              <a:buNone/>
            </a:pPr>
            <a:r>
              <a:t/>
            </a:r>
            <a:endParaRPr b="1" sz="5918">
              <a:solidFill>
                <a:schemeClr val="lt1"/>
              </a:solidFill>
            </a:endParaRPr>
          </a:p>
          <a:p>
            <a:pPr indent="-32261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ru" sz="5918">
                <a:solidFill>
                  <a:schemeClr val="lt1"/>
                </a:solidFill>
              </a:rPr>
              <a:t>Бот анализирует данные, вводимые пользователем, и выводит ссылки на предметы одежды из различных онлайн магазинов, основываясь на этих данных.</a:t>
            </a:r>
            <a:endParaRPr b="1" sz="59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67"/>
              <a:buNone/>
            </a:pPr>
            <a:r>
              <a:t/>
            </a:r>
            <a:endParaRPr b="1" sz="5918">
              <a:solidFill>
                <a:schemeClr val="lt1"/>
              </a:solidFill>
            </a:endParaRPr>
          </a:p>
          <a:p>
            <a:pPr indent="-3099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86482"/>
              <a:buChar char="●"/>
            </a:pPr>
            <a:r>
              <a:rPr b="1" lang="ru" sz="5918">
                <a:solidFill>
                  <a:schemeClr val="lt1"/>
                </a:solidFill>
              </a:rPr>
              <a:t>Этот бот исключает трату времени на выбор и покупку одежды в интернете</a:t>
            </a:r>
            <a:r>
              <a:rPr b="1" lang="ru" sz="5118">
                <a:solidFill>
                  <a:schemeClr val="lt1"/>
                </a:solidFill>
              </a:rPr>
              <a:t>.</a:t>
            </a:r>
            <a:endParaRPr b="1" sz="5118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7" name="Google Shape;3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475" y="3231275"/>
            <a:ext cx="964175" cy="96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17"/>
          <p:cNvCxnSpPr/>
          <p:nvPr/>
        </p:nvCxnSpPr>
        <p:spPr>
          <a:xfrm flipH="1">
            <a:off x="7224913" y="3359350"/>
            <a:ext cx="747300" cy="79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7"/>
          <p:cNvCxnSpPr/>
          <p:nvPr/>
        </p:nvCxnSpPr>
        <p:spPr>
          <a:xfrm>
            <a:off x="7224900" y="3359350"/>
            <a:ext cx="747300" cy="79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6475" y="1027299"/>
            <a:ext cx="795600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1725" y="2085038"/>
            <a:ext cx="686400" cy="6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316650" y="11672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Методы исследования и оборудования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18"/>
          <p:cNvSpPr txBox="1"/>
          <p:nvPr>
            <p:ph idx="4294967295" type="body"/>
          </p:nvPr>
        </p:nvSpPr>
        <p:spPr>
          <a:xfrm>
            <a:off x="332100" y="915150"/>
            <a:ext cx="70305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Для разработки бота было использовано: компьютер под управлением Windows OS, программное обеспечение Visual Studio Code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В качестве языка программирования выбран Python, также для разработки программного средства использована библиотека pyTelegramBotAPI.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ru" sz="1400">
                <a:solidFill>
                  <a:schemeClr val="lt1"/>
                </a:solidFill>
              </a:rPr>
              <a:t>В качестве платформы, на которой будет работать бот выбран мессенджер Telegram.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575" y="1685150"/>
            <a:ext cx="973425" cy="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6574" y="2833425"/>
            <a:ext cx="973425" cy="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6600" y="715535"/>
            <a:ext cx="973425" cy="96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261425" y="184825"/>
            <a:ext cx="5857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200"/>
              <a:t>Язык программирования</a:t>
            </a:r>
            <a:endParaRPr sz="3200"/>
          </a:p>
        </p:txBody>
      </p:sp>
      <p:sp>
        <p:nvSpPr>
          <p:cNvPr id="336" name="Google Shape;336;p19"/>
          <p:cNvSpPr txBox="1"/>
          <p:nvPr/>
        </p:nvSpPr>
        <p:spPr>
          <a:xfrm>
            <a:off x="675075" y="133410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715275" y="120550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2325" y="937225"/>
            <a:ext cx="798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Для написания кода программного средства был выбран язык программирования Python, так как он имеет понятный и удобный синтаксис, имеет широкое применение в разработке различных программ, игр. Также он удобен для автоматизации и машинного обучения. В Python существует огромное количество библиотек, включая pyTelegramBotAPI, использовавшийся для написания кода ClothesBot.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99325"/>
            <a:ext cx="4110913" cy="27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9224" y="2465449"/>
            <a:ext cx="2419176" cy="241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316650" y="221375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Платформа для работы бота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275850" y="1016325"/>
            <a:ext cx="859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Для реализации программного средства выбран мессенджер Telegram, имеющий удобный и приятный для пользователя интерфейс. Из плюсов Telegram также можно выделить большую аудиторию в России-это означает, что ботом сможет пользоваться огромное количество людей. На данный момент популярность Telegram среди других мессенджеров и социальных сетей стремительно набирает обороты, так что возможно, Telegram через несколько лет станет самым используемым мессенджером в России, что дает большие перспективы проекту.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50" y="2678650"/>
            <a:ext cx="4478777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150" y="2602375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316650" y="109350"/>
            <a:ext cx="851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Практическое использование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21"/>
          <p:cNvSpPr txBox="1"/>
          <p:nvPr>
            <p:ph idx="4294967295" type="body"/>
          </p:nvPr>
        </p:nvSpPr>
        <p:spPr>
          <a:xfrm>
            <a:off x="332100" y="915150"/>
            <a:ext cx="84954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ru">
                <a:solidFill>
                  <a:schemeClr val="lt1"/>
                </a:solidFill>
              </a:rPr>
              <a:t>На данных скриншотах представлена работа бота в программном обеспечении Telegram c смартфона.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3173" l="0" r="0" t="4837"/>
          <a:stretch/>
        </p:blipFill>
        <p:spPr>
          <a:xfrm>
            <a:off x="0" y="1734175"/>
            <a:ext cx="1522225" cy="288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4">
            <a:alphaModFix/>
          </a:blip>
          <a:srcRect b="2960" l="0" r="0" t="4787"/>
          <a:stretch/>
        </p:blipFill>
        <p:spPr>
          <a:xfrm>
            <a:off x="1546688" y="1733662"/>
            <a:ext cx="1478215" cy="28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5">
            <a:alphaModFix/>
          </a:blip>
          <a:srcRect b="3982" l="0" r="0" t="4876"/>
          <a:stretch/>
        </p:blipFill>
        <p:spPr>
          <a:xfrm>
            <a:off x="3061599" y="1727850"/>
            <a:ext cx="1522225" cy="28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6">
            <a:alphaModFix/>
          </a:blip>
          <a:srcRect b="3776" l="0" r="0" t="4090"/>
          <a:stretch/>
        </p:blipFill>
        <p:spPr>
          <a:xfrm>
            <a:off x="4620524" y="1727850"/>
            <a:ext cx="1522225" cy="28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 rotWithShape="1">
          <a:blip r:embed="rId7">
            <a:alphaModFix/>
          </a:blip>
          <a:srcRect b="3531" l="0" r="0" t="5219"/>
          <a:stretch/>
        </p:blipFill>
        <p:spPr>
          <a:xfrm>
            <a:off x="6177775" y="1727325"/>
            <a:ext cx="1478225" cy="289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/>
          <p:cNvPicPr preferRelativeResize="0"/>
          <p:nvPr/>
        </p:nvPicPr>
        <p:blipFill rotWithShape="1">
          <a:blip r:embed="rId8">
            <a:alphaModFix/>
          </a:blip>
          <a:srcRect b="3761" l="0" r="0" t="4696"/>
          <a:stretch/>
        </p:blipFill>
        <p:spPr>
          <a:xfrm>
            <a:off x="7691025" y="1733663"/>
            <a:ext cx="1452969" cy="288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38525" y="31707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1386375" y="3170700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1583513" y="19117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1583525" y="3347100"/>
            <a:ext cx="12882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1583525" y="4006700"/>
            <a:ext cx="11304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3105150" y="2253025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3105150" y="3212675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3090875" y="4006700"/>
            <a:ext cx="5529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4648675" y="3097100"/>
            <a:ext cx="9930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648675" y="3389075"/>
            <a:ext cx="5529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648675" y="4006700"/>
            <a:ext cx="783300" cy="14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6209050" y="3328950"/>
            <a:ext cx="843000" cy="17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